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72F6B-C664-4D62-AB95-76341F781AE2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8B964-896B-4DF3-B662-6ADD1CA93C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arknote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“A Defense of Poetry”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Taylor Hamm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775" y="4754563"/>
            <a:ext cx="1435100" cy="1536700"/>
          </a:xfrm>
          <a:prstGeom prst="rect">
            <a:avLst/>
          </a:prstGeom>
        </p:spPr>
      </p:pic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5105400"/>
            <a:ext cx="1714500" cy="1041400"/>
          </a:xfrm>
          <a:prstGeom prst="rect">
            <a:avLst/>
          </a:prstGeom>
        </p:spPr>
      </p:pic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5138" y="4783138"/>
            <a:ext cx="1320800" cy="15367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 Defense Of Poetry”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Percy Shelley wrote this poem after reading a composition where one of his friends and another poet claimed that poetry no longer had a place in society. </a:t>
            </a:r>
          </a:p>
          <a:p>
            <a:r>
              <a:rPr lang="en-US" dirty="0" smtClean="0"/>
              <a:t>He believed that this view was really becoming widely accepted. </a:t>
            </a:r>
          </a:p>
          <a:p>
            <a:r>
              <a:rPr lang="en-US" dirty="0" smtClean="0"/>
              <a:t>So in response Shelley wrote “A Defense of Poetry” to show that poetry was valuable.</a:t>
            </a:r>
          </a:p>
          <a:p>
            <a:r>
              <a:rPr lang="en-US" dirty="0" smtClean="0"/>
              <a:t>Shelley argues that poetry brings about moral good.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unseen poet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Throughout a lot of Shelley’s poetry he talks about the poet being somebody that uses his imagination to create a unity in all things.</a:t>
            </a:r>
          </a:p>
          <a:p>
            <a:r>
              <a:rPr lang="en-US" dirty="0" smtClean="0"/>
              <a:t>Shelley believes that the greatest poets share there wisdom with society but remain away and unseen by society. </a:t>
            </a:r>
          </a:p>
          <a:p>
            <a:r>
              <a:rPr lang="en-US" dirty="0" smtClean="0"/>
              <a:t>In “A Defense of Poetry” Shelley says that poets should be like nightingales and share there art with the world but stay hidden from view.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 of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Shelley was a romantic poet so he strongly believed in the power of poetry. </a:t>
            </a:r>
          </a:p>
          <a:p>
            <a:r>
              <a:rPr lang="en-US" dirty="0" smtClean="0"/>
              <a:t>He makes this very clear in the opening paragraph of the story. </a:t>
            </a:r>
          </a:p>
          <a:p>
            <a:r>
              <a:rPr lang="en-US" dirty="0" smtClean="0"/>
              <a:t>He describes the poets role in shaping society and says that no one, not even the poet can truly understand the power of poetry.</a:t>
            </a:r>
          </a:p>
          <a:p>
            <a:r>
              <a:rPr lang="en-US" dirty="0" smtClean="0"/>
              <a:t>He also mentions that poets write for the future not for their generation.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Percy Shelley’s Wish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Shelly’s wish in “A Defense of Poetry” was that poetry could bring harmony and unity to the world. </a:t>
            </a:r>
          </a:p>
          <a:p>
            <a:r>
              <a:rPr lang="en-US" dirty="0" smtClean="0"/>
              <a:t>What Shelley believes should give a poet pleasure is knowing that hi poetry has aided men in finding meaning and harmony in the world.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Literature book pages 729-793</a:t>
            </a:r>
          </a:p>
          <a:p>
            <a:r>
              <a:rPr lang="en-US" dirty="0" smtClean="0">
                <a:hlinkClick r:id="rId2"/>
              </a:rPr>
              <a:t>www.sparknotes.com</a:t>
            </a:r>
            <a:endParaRPr lang="en-US" dirty="0" smtClean="0"/>
          </a:p>
          <a:p>
            <a:r>
              <a:rPr lang="en-US" dirty="0" smtClean="0"/>
              <a:t>http://british-poetry.suite101.com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295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“A Defense of Poetry”</vt:lpstr>
      <vt:lpstr>“A Defense Of Poetry”</vt:lpstr>
      <vt:lpstr>The unseen poet</vt:lpstr>
      <vt:lpstr>The Power of Poetry</vt:lpstr>
      <vt:lpstr>Percy Shelley’s Wish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 Defense of Poetry”</dc:title>
  <dc:creator>hamm</dc:creator>
  <cp:lastModifiedBy>Video Lab</cp:lastModifiedBy>
  <cp:revision>7</cp:revision>
  <dcterms:created xsi:type="dcterms:W3CDTF">2010-04-20T14:48:01Z</dcterms:created>
  <dcterms:modified xsi:type="dcterms:W3CDTF">2010-04-20T15:10:42Z</dcterms:modified>
</cp:coreProperties>
</file>