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789" autoAdjust="0"/>
    <p:restoredTop sz="94690" autoAdjust="0"/>
  </p:normalViewPr>
  <p:slideViewPr>
    <p:cSldViewPr snapToGrid="0" snapToObjects="1">
      <p:cViewPr varScale="1">
        <p:scale>
          <a:sx n="78" d="100"/>
          <a:sy n="78" d="100"/>
        </p:scale>
        <p:origin x="-120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EBD88-3B05-4945-A694-320584998A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4C253-9C0A-45DC-995B-D34B97D4E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4C253-9C0A-45DC-995B-D34B97D4E7C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4C253-9C0A-45DC-995B-D34B97D4E7C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4C253-9C0A-45DC-995B-D34B97D4E7C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4C253-9C0A-45DC-995B-D34B97D4E7C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4C253-9C0A-45DC-995B-D34B97D4E7C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4C253-9C0A-45DC-995B-D34B97D4E7C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4C253-9C0A-45DC-995B-D34B97D4E7C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4C253-9C0A-45DC-995B-D34B97D4E7C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4C253-9C0A-45DC-995B-D34B97D4E7C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4C253-9C0A-45DC-995B-D34B97D4E7C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4C253-9C0A-45DC-995B-D34B97D4E7C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4C253-9C0A-45DC-995B-D34B97D4E7C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201B-10F6-D84C-8D12-6EDCAD473B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21C705-C881-CE42-83C3-391AD427F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201B-10F6-D84C-8D12-6EDCAD473B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1C705-C881-CE42-83C3-391AD427F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C21C705-C881-CE42-83C3-391AD427F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201B-10F6-D84C-8D12-6EDCAD473B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201B-10F6-D84C-8D12-6EDCAD473B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C21C705-C881-CE42-83C3-391AD427F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201B-10F6-D84C-8D12-6EDCAD473B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21C705-C881-CE42-83C3-391AD427F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D44201B-10F6-D84C-8D12-6EDCAD473B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1C705-C881-CE42-83C3-391AD427F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201B-10F6-D84C-8D12-6EDCAD473B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C21C705-C881-CE42-83C3-391AD427F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201B-10F6-D84C-8D12-6EDCAD473B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C21C705-C881-CE42-83C3-391AD427F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201B-10F6-D84C-8D12-6EDCAD473B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21C705-C881-CE42-83C3-391AD427F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21C705-C881-CE42-83C3-391AD427F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201B-10F6-D84C-8D12-6EDCAD473B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C21C705-C881-CE42-83C3-391AD427F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D44201B-10F6-D84C-8D12-6EDCAD473B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D44201B-10F6-D84C-8D12-6EDCAD473B1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21C705-C881-CE42-83C3-391AD427F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random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Meredith Martin </a:t>
            </a:r>
          </a:p>
          <a:p>
            <a:r>
              <a:rPr lang="en-US" sz="2000" dirty="0" smtClean="0"/>
              <a:t>Angeline </a:t>
            </a:r>
            <a:r>
              <a:rPr lang="en-US" sz="2000" dirty="0" err="1" smtClean="0"/>
              <a:t>Nercessian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Age of Reason</a:t>
            </a:r>
            <a:br>
              <a:rPr lang="en-US" dirty="0" smtClean="0"/>
            </a:br>
            <a:r>
              <a:rPr lang="en-US" dirty="0" smtClean="0"/>
              <a:t>Advances and Changes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Factories began to dot the landscape of England</a:t>
            </a:r>
          </a:p>
          <a:p>
            <a:pPr lvl="1"/>
            <a:r>
              <a:rPr lang="en-US" sz="2400" dirty="0" smtClean="0"/>
              <a:t>Villagers who were forced off land sought jobs in these factories</a:t>
            </a:r>
            <a:endParaRPr lang="en-US" sz="2400" dirty="0" smtClean="0"/>
          </a:p>
          <a:p>
            <a:r>
              <a:rPr lang="en-US" sz="2800" dirty="0" smtClean="0"/>
              <a:t>Britain was a </a:t>
            </a:r>
            <a:r>
              <a:rPr lang="en-US" sz="2800" dirty="0" smtClean="0"/>
              <a:t>pioneer in the use of machines and steam power to manufacture goods</a:t>
            </a:r>
          </a:p>
          <a:p>
            <a:pPr lvl="1"/>
            <a:r>
              <a:rPr lang="en-US" sz="2400" dirty="0" smtClean="0"/>
              <a:t>Reasons: wealth of inventions, ample coal and iron, ready colonial markets</a:t>
            </a:r>
          </a:p>
          <a:p>
            <a:r>
              <a:rPr lang="en-US" sz="2800" dirty="0" smtClean="0"/>
              <a:t>Change the fabric of British life by transforming sleepy towns into manufacturing centers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centers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Towns near coal, iron, and water power became manufacturing centers of Britain</a:t>
            </a:r>
            <a:endParaRPr lang="en-US" sz="2800" dirty="0"/>
          </a:p>
          <a:p>
            <a:r>
              <a:rPr lang="en-US" sz="2800" dirty="0" smtClean="0"/>
              <a:t>The workers of these centers worked long hours for low pay</a:t>
            </a:r>
          </a:p>
          <a:p>
            <a:pPr lvl="1"/>
            <a:r>
              <a:rPr lang="en-US" sz="2400" dirty="0" smtClean="0"/>
              <a:t>Many of these workers were women and children</a:t>
            </a:r>
          </a:p>
        </p:txBody>
      </p:sp>
      <p:pic>
        <p:nvPicPr>
          <p:cNvPr id="6146" name="Picture 2" descr="http://www.bbc.co.uk/schools/gcsebitesize/history/images/hist_facto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5441" y="3852125"/>
            <a:ext cx="3810000" cy="28384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Britain of the 18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Created a solid commercial and industrial base</a:t>
            </a:r>
          </a:p>
          <a:p>
            <a:r>
              <a:rPr lang="en-US" sz="2800" dirty="0" smtClean="0"/>
              <a:t>Growing mass of restless, impoverished workers</a:t>
            </a:r>
          </a:p>
          <a:p>
            <a:r>
              <a:rPr lang="en-US" sz="2800" dirty="0" smtClean="0"/>
              <a:t>Stability present at beginning of the 18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century began to give way as the century progressed</a:t>
            </a:r>
            <a:endParaRPr lang="en-US" sz="28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 of Reason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7"/>
            <a:ext cx="8503920" cy="484799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Inspired by The Enlightenment…</a:t>
            </a:r>
          </a:p>
          <a:p>
            <a:pPr lvl="1"/>
            <a:r>
              <a:rPr lang="en-US" sz="2400" dirty="0" smtClean="0"/>
              <a:t>a philosophical movement inspired by the works of such late-17</a:t>
            </a:r>
            <a:r>
              <a:rPr lang="en-US" sz="2400" baseline="30000" dirty="0" smtClean="0"/>
              <a:t>th</a:t>
            </a:r>
            <a:r>
              <a:rPr lang="en-US" sz="2400" dirty="0"/>
              <a:t>-</a:t>
            </a:r>
            <a:r>
              <a:rPr lang="en-US" sz="2400" dirty="0" smtClean="0"/>
              <a:t>century figures as John Locke, Sir Isaac Newton, and John Wesley</a:t>
            </a:r>
            <a:r>
              <a:rPr lang="en-US" sz="2400" dirty="0" smtClean="0"/>
              <a:t>.</a:t>
            </a:r>
          </a:p>
          <a:p>
            <a:r>
              <a:rPr lang="en-US" sz="2800" dirty="0" smtClean="0"/>
              <a:t>Order, balance, logic, and reason were the paramount ideals of the day.</a:t>
            </a:r>
          </a:p>
          <a:p>
            <a:r>
              <a:rPr lang="en-US" sz="2800" dirty="0" smtClean="0"/>
              <a:t>The methods of scientific inquiry were applied to everything from farming to politics.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John Locke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359499" cy="452596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Political philosopher that provided a logical justification for the  Glorious Revolution.</a:t>
            </a:r>
            <a:endParaRPr lang="en-US" sz="2800" dirty="0"/>
          </a:p>
        </p:txBody>
      </p:sp>
      <p:pic>
        <p:nvPicPr>
          <p:cNvPr id="5" name="Picture 4" descr="john-lock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4259" y="1417638"/>
            <a:ext cx="3532541" cy="4865759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 Isaac Newton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539803" cy="452596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The scientist who had provided rational explanations of gravity and motion.</a:t>
            </a:r>
            <a:endParaRPr lang="en-US" sz="2800" dirty="0"/>
          </a:p>
        </p:txBody>
      </p:sp>
      <p:pic>
        <p:nvPicPr>
          <p:cNvPr id="4" name="Picture 3" descr="IsaacNewton-168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4084" y="1417638"/>
            <a:ext cx="3689701" cy="5066595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Wesley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552682" cy="452596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Lead an evangelical revival that gave rise not </a:t>
            </a:r>
            <a:r>
              <a:rPr lang="en-US" sz="2800" dirty="0"/>
              <a:t>o</a:t>
            </a:r>
            <a:r>
              <a:rPr lang="en-US" sz="2800" dirty="0" smtClean="0"/>
              <a:t>nly to the new Methodist groups but also to a revivalist movement within the Church of England.</a:t>
            </a:r>
            <a:endParaRPr lang="en-US" sz="2800" dirty="0"/>
          </a:p>
        </p:txBody>
      </p:sp>
      <p:pic>
        <p:nvPicPr>
          <p:cNvPr id="5" name="Picture 4" descr="jwesle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3444" y="1630057"/>
            <a:ext cx="3423356" cy="4852235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Citizens and Aristocrats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78022"/>
          </a:xfrm>
        </p:spPr>
        <p:txBody>
          <a:bodyPr>
            <a:noAutofit/>
          </a:bodyPr>
          <a:lstStyle/>
          <a:p>
            <a:r>
              <a:rPr lang="en-US" sz="2800" dirty="0" smtClean="0"/>
              <a:t>Lived well during the 18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century</a:t>
            </a:r>
          </a:p>
          <a:p>
            <a:r>
              <a:rPr lang="en-US" sz="2800" dirty="0" smtClean="0"/>
              <a:t>Wealthy aristocrats built lavish country estates</a:t>
            </a:r>
          </a:p>
          <a:p>
            <a:r>
              <a:rPr lang="en-US" sz="2800" dirty="0" smtClean="0"/>
              <a:t>Parliament members relocated to London townhouses when Parliament was in session</a:t>
            </a:r>
          </a:p>
          <a:p>
            <a:r>
              <a:rPr lang="en-US" sz="2800" dirty="0" smtClean="0"/>
              <a:t>London had spacious new streets and squares</a:t>
            </a:r>
          </a:p>
          <a:p>
            <a:r>
              <a:rPr lang="en-US" sz="2800" dirty="0" smtClean="0"/>
              <a:t>Writers, artists, politicians, and other educated members of society gathered daily</a:t>
            </a:r>
          </a:p>
          <a:p>
            <a:r>
              <a:rPr lang="en-US" sz="2800" dirty="0" smtClean="0"/>
              <a:t>Educated women sometime held salons, or private gatherings</a:t>
            </a:r>
            <a:endParaRPr lang="en-US" sz="28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Lady Mary </a:t>
            </a:r>
            <a:r>
              <a:rPr lang="en-US" dirty="0" err="1" smtClean="0"/>
              <a:t>Wortley</a:t>
            </a:r>
            <a:r>
              <a:rPr lang="en-US" dirty="0" smtClean="0"/>
              <a:t> Montagu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17076" cy="452596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Wife of British ambassador</a:t>
            </a:r>
          </a:p>
          <a:p>
            <a:pPr algn="ctr"/>
            <a:r>
              <a:rPr lang="en-US" sz="2800" dirty="0" smtClean="0"/>
              <a:t>Brought the idea of inoculation to prevent smallpox from Turkey</a:t>
            </a:r>
          </a:p>
        </p:txBody>
      </p:sp>
      <p:pic>
        <p:nvPicPr>
          <p:cNvPr id="4" name="Picture 3" descr="Lady_Mary_Wortley_po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8110" y="1417638"/>
            <a:ext cx="3541889" cy="5106664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Edward Jenner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307983" cy="452596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Developed an effective smallpox vaccination</a:t>
            </a:r>
            <a:endParaRPr lang="en-US" sz="2800" dirty="0"/>
          </a:p>
        </p:txBody>
      </p:sp>
      <p:pic>
        <p:nvPicPr>
          <p:cNvPr id="4" name="Picture 3" descr="portrait_edward_jenner_1749_1_h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8783" y="1600200"/>
            <a:ext cx="3842289" cy="4670425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 and Breeding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Dramatic advances in agriculture helped improve Britain’s food supply</a:t>
            </a:r>
          </a:p>
          <a:p>
            <a:pPr lvl="1"/>
            <a:r>
              <a:rPr lang="en-US" sz="2400" dirty="0" smtClean="0"/>
              <a:t>Wealthy landowners developed more productive methods of cultivating and harvesting crops</a:t>
            </a:r>
          </a:p>
          <a:p>
            <a:r>
              <a:rPr lang="en-US" sz="2800" dirty="0" smtClean="0"/>
              <a:t>Breeding experiments resulted in larger animals</a:t>
            </a:r>
          </a:p>
          <a:p>
            <a:r>
              <a:rPr lang="en-US" sz="2800" dirty="0" smtClean="0"/>
              <a:t>Drove peasants off the land because the open land was being used for the larger animals</a:t>
            </a:r>
          </a:p>
          <a:p>
            <a:pPr lvl="1"/>
            <a:r>
              <a:rPr lang="en-US" sz="2400" dirty="0" smtClean="0"/>
              <a:t>Destroyed the traditional way of life of the English Village while improving farming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125</TotalTime>
  <Words>419</Words>
  <Application>Microsoft Macintosh PowerPoint</Application>
  <PresentationFormat>On-screen Show (4:3)</PresentationFormat>
  <Paragraphs>58</Paragraphs>
  <Slides>12</Slides>
  <Notes>12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The Age of Reason Advances and Changes</vt:lpstr>
      <vt:lpstr>The Age of Reason</vt:lpstr>
      <vt:lpstr>John Locke</vt:lpstr>
      <vt:lpstr>Sir Isaac Newton</vt:lpstr>
      <vt:lpstr>John Wesley</vt:lpstr>
      <vt:lpstr>Citizens and Aristocrats</vt:lpstr>
      <vt:lpstr>Lady Mary Wortley Montagu</vt:lpstr>
      <vt:lpstr>Edward Jenner</vt:lpstr>
      <vt:lpstr>Agriculture and Breeding</vt:lpstr>
      <vt:lpstr>Industrial Revolution</vt:lpstr>
      <vt:lpstr>Manufacturing centers</vt:lpstr>
      <vt:lpstr>Britain of the 18th Century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Age of Reason Advances and Changes</dc:title>
  <dc:creator>Meredith Lee Martin</dc:creator>
  <cp:lastModifiedBy>Meredith Lee Martin</cp:lastModifiedBy>
  <cp:revision>12</cp:revision>
  <dcterms:created xsi:type="dcterms:W3CDTF">2010-02-22T19:44:41Z</dcterms:created>
  <dcterms:modified xsi:type="dcterms:W3CDTF">2010-02-22T19:53:21Z</dcterms:modified>
</cp:coreProperties>
</file>