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BA5A45-78BF-4DE0-B2CB-9352DB2002FE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78110B-D501-44CF-A7E3-E2D218485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“Apostrophe to the Ocean” by Lord Byron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Austin Martin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Roll on, thou deep and dark blue Ocean--roll!</a:t>
            </a:r>
            <a:br>
              <a:rPr lang="en-US" dirty="0" smtClean="0"/>
            </a:br>
            <a:r>
              <a:rPr lang="en-US" dirty="0" smtClean="0"/>
              <a:t>   Ten thousand fleets sweep over thee in vain;</a:t>
            </a:r>
            <a:br>
              <a:rPr lang="en-US" dirty="0" smtClean="0"/>
            </a:br>
            <a:r>
              <a:rPr lang="en-US" dirty="0" smtClean="0"/>
              <a:t>   Man marks the earth with ruin--his control</a:t>
            </a:r>
            <a:br>
              <a:rPr lang="en-US" dirty="0" smtClean="0"/>
            </a:br>
            <a:r>
              <a:rPr lang="en-US" dirty="0" smtClean="0"/>
              <a:t>   Stops with the shore;--upon the watery plain</a:t>
            </a:r>
            <a:br>
              <a:rPr lang="en-US" dirty="0" smtClean="0"/>
            </a:br>
            <a:r>
              <a:rPr lang="en-US" dirty="0" smtClean="0"/>
              <a:t>   The wrecks are all thy deed, nor doth remain</a:t>
            </a:r>
            <a:br>
              <a:rPr lang="en-US" dirty="0" smtClean="0"/>
            </a:br>
            <a:r>
              <a:rPr lang="en-US" dirty="0" smtClean="0"/>
              <a:t>   A shadow of man's ravage, save his own,                  </a:t>
            </a:r>
            <a:br>
              <a:rPr lang="en-US" dirty="0" smtClean="0"/>
            </a:br>
            <a:r>
              <a:rPr lang="en-US" dirty="0" smtClean="0"/>
              <a:t>   When for a moment, like a drop of rain,</a:t>
            </a:r>
            <a:br>
              <a:rPr lang="en-US" dirty="0" smtClean="0"/>
            </a:br>
            <a:r>
              <a:rPr lang="en-US" dirty="0" smtClean="0"/>
              <a:t>   He sinks into thy depths with bubbling groan,</a:t>
            </a:r>
            <a:br>
              <a:rPr lang="en-US" dirty="0" smtClean="0"/>
            </a:br>
            <a:r>
              <a:rPr lang="en-US" dirty="0" smtClean="0"/>
              <a:t>Without a grave, </a:t>
            </a:r>
            <a:r>
              <a:rPr lang="en-US" dirty="0" err="1" smtClean="0"/>
              <a:t>unknelled</a:t>
            </a:r>
            <a:r>
              <a:rPr lang="en-US" dirty="0" smtClean="0"/>
              <a:t>, </a:t>
            </a:r>
            <a:r>
              <a:rPr lang="en-US" dirty="0" err="1" smtClean="0"/>
              <a:t>uncoffined</a:t>
            </a:r>
            <a:r>
              <a:rPr lang="en-US" dirty="0" smtClean="0"/>
              <a:t>, and unknown. 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Thy shores are empires, changed in all save thee -</a:t>
            </a:r>
            <a:br>
              <a:rPr lang="en-US" dirty="0" smtClean="0"/>
            </a:br>
            <a:r>
              <a:rPr lang="en-US" dirty="0" smtClean="0"/>
              <a:t>   Assyria, Greece, Rome, Carthage, what are they?</a:t>
            </a:r>
            <a:br>
              <a:rPr lang="en-US" dirty="0" smtClean="0"/>
            </a:br>
            <a:r>
              <a:rPr lang="en-US" dirty="0" smtClean="0"/>
              <a:t>   Thy waters wasted them while they were free</a:t>
            </a:r>
            <a:br>
              <a:rPr lang="en-US" dirty="0" smtClean="0"/>
            </a:br>
            <a:r>
              <a:rPr lang="en-US" dirty="0" smtClean="0"/>
              <a:t>   And many a tyrant since:  their shores obey</a:t>
            </a:r>
            <a:br>
              <a:rPr lang="en-US" dirty="0" smtClean="0"/>
            </a:br>
            <a:r>
              <a:rPr lang="en-US" dirty="0" smtClean="0"/>
              <a:t>   The stranger, slave, or savage; their decay</a:t>
            </a:r>
            <a:br>
              <a:rPr lang="en-US" dirty="0" smtClean="0"/>
            </a:br>
            <a:r>
              <a:rPr lang="en-US" dirty="0" smtClean="0"/>
              <a:t>   Has dried up realms to deserts:  not so thou,</a:t>
            </a:r>
            <a:br>
              <a:rPr lang="en-US" dirty="0" smtClean="0"/>
            </a:br>
            <a:r>
              <a:rPr lang="en-US" dirty="0" smtClean="0"/>
              <a:t>   Unchangeable save to thy wild waves' play -</a:t>
            </a:r>
            <a:br>
              <a:rPr lang="en-US" dirty="0" smtClean="0"/>
            </a:br>
            <a:r>
              <a:rPr lang="en-US" dirty="0" smtClean="0"/>
              <a:t>   Time writes no wrinkle on </a:t>
            </a:r>
            <a:r>
              <a:rPr lang="en-US" dirty="0" err="1" smtClean="0"/>
              <a:t>thine</a:t>
            </a:r>
            <a:r>
              <a:rPr lang="en-US" dirty="0" smtClean="0"/>
              <a:t> azure brow -</a:t>
            </a:r>
            <a:br>
              <a:rPr lang="en-US" dirty="0" smtClean="0"/>
            </a:br>
            <a:r>
              <a:rPr lang="en-US" dirty="0" smtClean="0"/>
              <a:t>Such as creation's dawn beheld, thou </a:t>
            </a:r>
            <a:r>
              <a:rPr lang="en-US" dirty="0" err="1" smtClean="0"/>
              <a:t>rollest</a:t>
            </a:r>
            <a:r>
              <a:rPr lang="en-US" dirty="0" smtClean="0"/>
              <a:t> now.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2 Explained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Rhyme Scheme – ABABBCBCC</a:t>
            </a:r>
          </a:p>
          <a:p>
            <a:pPr>
              <a:buNone/>
            </a:pPr>
            <a:r>
              <a:rPr lang="en-US" dirty="0" smtClean="0"/>
              <a:t>The author speaks of the ocean rolling on, or flowing in reference to the waves.  </a:t>
            </a:r>
          </a:p>
          <a:p>
            <a:pPr>
              <a:buNone/>
            </a:pPr>
            <a:r>
              <a:rPr lang="en-US" dirty="0" smtClean="0"/>
              <a:t>Ships may sail on top of the water, but nothing can be done to the ocean. </a:t>
            </a:r>
          </a:p>
          <a:p>
            <a:pPr>
              <a:buNone/>
            </a:pPr>
            <a:r>
              <a:rPr lang="en-US" dirty="0" smtClean="0"/>
              <a:t>Man symbolizes ruin and destroys the world, but mans control cannot go farther than the shore, leaving the ocean untouched.</a:t>
            </a:r>
          </a:p>
          <a:p>
            <a:pPr>
              <a:buNone/>
            </a:pPr>
            <a:r>
              <a:rPr lang="en-US" dirty="0" smtClean="0"/>
              <a:t>All the shipwrecks are part of the oceans will, but a shadow of what mans destructions are.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a drop of rain, a man could fall into the depths of the ocean with a bubbly groan and become lost, without a coffin or grave. </a:t>
            </a:r>
          </a:p>
          <a:p>
            <a:endParaRPr lang="en-US" dirty="0" smtClean="0"/>
          </a:p>
          <a:p>
            <a:r>
              <a:rPr lang="en-US" dirty="0" smtClean="0"/>
              <a:t>Byron is speaking to the ocean telling how powerful, vast, and unchanging it is.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 5 Explained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 compares the oceans shores to empires, and lists many other empires that have been “powerful” and asks “what are they?”</a:t>
            </a:r>
          </a:p>
          <a:p>
            <a:r>
              <a:rPr lang="en-US" dirty="0" smtClean="0"/>
              <a:t>He tells that the empires answer to everything – slaves, stranger, and savage, but the ocean answers to nobody.</a:t>
            </a:r>
          </a:p>
          <a:p>
            <a:r>
              <a:rPr lang="en-US" dirty="0" smtClean="0"/>
              <a:t>The empires downfall has dried up many realms into deserts, but the ocean has done no such thing.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ocean is unchangeable with its wild waves playing endlessly,  times has no affect on it unlike the many empires. </a:t>
            </a:r>
          </a:p>
          <a:p>
            <a:r>
              <a:rPr lang="en-US" dirty="0" smtClean="0"/>
              <a:t>Just like when first created, the ocean still rolls the same.</a:t>
            </a:r>
          </a:p>
          <a:p>
            <a:r>
              <a:rPr lang="en-US" dirty="0" smtClean="0"/>
              <a:t>Rhyme Scheme – ABABBCBCC</a:t>
            </a:r>
          </a:p>
          <a:p>
            <a:r>
              <a:rPr lang="en-US" dirty="0" smtClean="0"/>
              <a:t>The author is speaking about how the ocean is more powerful than man and does not change unlike man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http://216.101.58.17/hs/jcrossley/new_page_6.htm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559</Words>
  <Application>Microsoft Macintosh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“Apostrophe to the Ocean” by Lord Byron</vt:lpstr>
      <vt:lpstr>Stanza 2 </vt:lpstr>
      <vt:lpstr>Stanza 5</vt:lpstr>
      <vt:lpstr>Stanza 2 Explained</vt:lpstr>
      <vt:lpstr>Continued</vt:lpstr>
      <vt:lpstr>Stanza 5 Explained</vt:lpstr>
      <vt:lpstr>Continued</vt:lpstr>
      <vt:lpstr>Works Cited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“Apostrophe to the Ocean” by Lord Byron</dc:title>
  <dc:creator>deepfreeze</dc:creator>
  <cp:lastModifiedBy>GACS</cp:lastModifiedBy>
  <cp:revision>3</cp:revision>
  <dcterms:created xsi:type="dcterms:W3CDTF">2010-04-23T14:02:01Z</dcterms:created>
  <dcterms:modified xsi:type="dcterms:W3CDTF">2010-04-23T14:02:27Z</dcterms:modified>
</cp:coreProperties>
</file>