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CD27F-851A-074E-8CCF-82B037BD6EA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F0A07-D98E-AE41-A2AE-CDE121A4C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CD27F-851A-074E-8CCF-82B037BD6EA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F0A07-D98E-AE41-A2AE-CDE121A4C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CD27F-851A-074E-8CCF-82B037BD6EA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F0A07-D98E-AE41-A2AE-CDE121A4C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CD27F-851A-074E-8CCF-82B037BD6EA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F0A07-D98E-AE41-A2AE-CDE121A4C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CD27F-851A-074E-8CCF-82B037BD6EA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F0A07-D98E-AE41-A2AE-CDE121A4C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CD27F-851A-074E-8CCF-82B037BD6EA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F0A07-D98E-AE41-A2AE-CDE121A4C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CD27F-851A-074E-8CCF-82B037BD6EA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F0A07-D98E-AE41-A2AE-CDE121A4C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CD27F-851A-074E-8CCF-82B037BD6EA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F0A07-D98E-AE41-A2AE-CDE121A4C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CD27F-851A-074E-8CCF-82B037BD6EA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F0A07-D98E-AE41-A2AE-CDE121A4C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CD27F-851A-074E-8CCF-82B037BD6EA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F0A07-D98E-AE41-A2AE-CDE121A4C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CD27F-851A-074E-8CCF-82B037BD6EA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F0A07-D98E-AE41-A2AE-CDE121A4C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CD27F-851A-074E-8CCF-82B037BD6EA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F0A07-D98E-AE41-A2AE-CDE121A4C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Apostrophe to the Ocean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Jay Mehta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Apostrophe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Apostrophe-a figure of speech in which an object, an abstract quality or an absent or imaginary person is addressed directly, as if present and able to understand.</a:t>
            </a:r>
          </a:p>
          <a:p>
            <a:r>
              <a:rPr lang="en-US" dirty="0" smtClean="0"/>
              <a:t>The apostrophe’s of this poem are the universe and nature and the poem also compares the ocean to man</a:t>
            </a:r>
          </a:p>
          <a:p>
            <a:r>
              <a:rPr lang="en-US" dirty="0" smtClean="0"/>
              <a:t>‘’ </a:t>
            </a:r>
            <a:r>
              <a:rPr lang="en-US" dirty="0"/>
              <a:t>I love not Man the less, but Nature </a:t>
            </a:r>
            <a:r>
              <a:rPr lang="en-US" dirty="0" smtClean="0"/>
              <a:t>more’’</a:t>
            </a:r>
          </a:p>
          <a:p>
            <a:r>
              <a:rPr lang="en-US" dirty="0" smtClean="0"/>
              <a:t>‘’</a:t>
            </a:r>
            <a:r>
              <a:rPr lang="en-US" dirty="0"/>
              <a:t> To mingle with the </a:t>
            </a:r>
            <a:r>
              <a:rPr lang="en-US" dirty="0" smtClean="0"/>
              <a:t>Universe’’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Speaker- the voice that “talks” to the reader</a:t>
            </a:r>
          </a:p>
          <a:p>
            <a:r>
              <a:rPr lang="en-US" dirty="0" smtClean="0"/>
              <a:t>The speaker of this poem is the author and he is describing a young man’s view of foreign lands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Stanza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There is a pleasure in the pathless woods</a:t>
            </a:r>
            <a:r>
              <a:rPr lang="en-US" dirty="0" smtClean="0"/>
              <a:t>,   </a:t>
            </a:r>
          </a:p>
          <a:p>
            <a:r>
              <a:rPr lang="en-US" dirty="0" smtClean="0"/>
              <a:t> There </a:t>
            </a:r>
            <a:r>
              <a:rPr lang="en-US" dirty="0"/>
              <a:t>is a rapture on the lonely shore,</a:t>
            </a:r>
            <a:r>
              <a:rPr lang="en-US" dirty="0" smtClean="0"/>
              <a:t>    </a:t>
            </a:r>
          </a:p>
          <a:p>
            <a:r>
              <a:rPr lang="en-US" dirty="0" smtClean="0"/>
              <a:t>There </a:t>
            </a:r>
            <a:r>
              <a:rPr lang="en-US" dirty="0"/>
              <a:t>is society where none intrudes,                                </a:t>
            </a:r>
            <a:r>
              <a:rPr lang="en-US" dirty="0" smtClean="0"/>
              <a:t>    </a:t>
            </a:r>
          </a:p>
          <a:p>
            <a:r>
              <a:rPr lang="en-US" dirty="0" smtClean="0"/>
              <a:t> </a:t>
            </a:r>
            <a:r>
              <a:rPr lang="en-US" dirty="0"/>
              <a:t>By the deep Sea, and music in its roar</a:t>
            </a:r>
            <a:r>
              <a:rPr lang="en-US" dirty="0" smtClean="0"/>
              <a:t>:    </a:t>
            </a:r>
          </a:p>
          <a:p>
            <a:r>
              <a:rPr lang="en-US" dirty="0" smtClean="0"/>
              <a:t>I </a:t>
            </a:r>
            <a:r>
              <a:rPr lang="en-US" dirty="0"/>
              <a:t>love not Man the less, but Nature more</a:t>
            </a:r>
            <a:r>
              <a:rPr lang="en-US" dirty="0" smtClean="0"/>
              <a:t>,   </a:t>
            </a:r>
          </a:p>
          <a:p>
            <a:r>
              <a:rPr lang="en-US" dirty="0" smtClean="0"/>
              <a:t> </a:t>
            </a:r>
            <a:r>
              <a:rPr lang="en-US" dirty="0"/>
              <a:t>From these our interviews, in which I </a:t>
            </a:r>
            <a:r>
              <a:rPr lang="en-US" dirty="0" smtClean="0"/>
              <a:t>steal    </a:t>
            </a:r>
          </a:p>
          <a:p>
            <a:r>
              <a:rPr lang="en-US" dirty="0" smtClean="0"/>
              <a:t>From </a:t>
            </a:r>
            <a:r>
              <a:rPr lang="en-US" dirty="0"/>
              <a:t>all I may be, or have been before,  </a:t>
            </a:r>
            <a:r>
              <a:rPr lang="en-US" dirty="0" smtClean="0"/>
              <a:t> </a:t>
            </a:r>
          </a:p>
          <a:p>
            <a:r>
              <a:rPr lang="en-US" dirty="0" smtClean="0"/>
              <a:t> </a:t>
            </a:r>
            <a:r>
              <a:rPr lang="en-US" dirty="0"/>
              <a:t>To mingle with the Universe, and feel</a:t>
            </a:r>
            <a:r>
              <a:rPr lang="en-US" dirty="0" smtClean="0"/>
              <a:t> </a:t>
            </a:r>
          </a:p>
          <a:p>
            <a:r>
              <a:rPr lang="en-US" dirty="0" smtClean="0"/>
              <a:t>What </a:t>
            </a:r>
            <a:r>
              <a:rPr lang="en-US" dirty="0"/>
              <a:t>I can ne'er express, yet cannot all conceal. 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263</Words>
  <Application>Microsoft Macintosh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Apostrophe to the Ocean</vt:lpstr>
      <vt:lpstr>Apostrophe</vt:lpstr>
      <vt:lpstr>Speaker</vt:lpstr>
      <vt:lpstr>First Stanza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Apostrophe to the Ocean</dc:title>
  <dc:creator>Video Lab</dc:creator>
  <cp:lastModifiedBy>Jay H. Mehta</cp:lastModifiedBy>
  <cp:revision>1</cp:revision>
  <dcterms:created xsi:type="dcterms:W3CDTF">2010-04-20T17:33:51Z</dcterms:created>
  <dcterms:modified xsi:type="dcterms:W3CDTF">2010-04-20T17:39:32Z</dcterms:modified>
</cp:coreProperties>
</file>