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B11-A97C-41A4-B24F-FAD0E11FB766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0199-AC0C-4401-8725-17BB1A050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B11-A97C-41A4-B24F-FAD0E11FB766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0199-AC0C-4401-8725-17BB1A050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B11-A97C-41A4-B24F-FAD0E11FB766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0199-AC0C-4401-8725-17BB1A050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B11-A97C-41A4-B24F-FAD0E11FB766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0199-AC0C-4401-8725-17BB1A050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B11-A97C-41A4-B24F-FAD0E11FB766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0199-AC0C-4401-8725-17BB1A050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B11-A97C-41A4-B24F-FAD0E11FB766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0199-AC0C-4401-8725-17BB1A050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B11-A97C-41A4-B24F-FAD0E11FB766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0199-AC0C-4401-8725-17BB1A050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B11-A97C-41A4-B24F-FAD0E11FB766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0199-AC0C-4401-8725-17BB1A050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B11-A97C-41A4-B24F-FAD0E11FB766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0199-AC0C-4401-8725-17BB1A050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B11-A97C-41A4-B24F-FAD0E11FB766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0199-AC0C-4401-8725-17BB1A050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B11-A97C-41A4-B24F-FAD0E11FB766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0199-AC0C-4401-8725-17BB1A050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80B11-A97C-41A4-B24F-FAD0E11FB766}" type="datetimeFigureOut">
              <a:rPr lang="en-US" smtClean="0"/>
              <a:t>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10199-AC0C-4401-8725-17BB1A0501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red.jpg"/>
          <p:cNvPicPr>
            <a:picLocks noChangeAspect="1"/>
          </p:cNvPicPr>
          <p:nvPr/>
        </p:nvPicPr>
        <p:blipFill>
          <a:blip r:embed="rId2" cstate="print"/>
          <a:srcRect l="10294" r="10294" b="9905"/>
          <a:stretch>
            <a:fillRect/>
          </a:stretch>
        </p:blipFill>
        <p:spPr>
          <a:xfrm>
            <a:off x="381000" y="381000"/>
            <a:ext cx="4114800" cy="47514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aversion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1400" y="304800"/>
            <a:ext cx="6400800" cy="1752600"/>
          </a:xfrm>
        </p:spPr>
        <p:txBody>
          <a:bodyPr>
            <a:normAutofit fontScale="85000" lnSpcReduction="20000"/>
          </a:bodyPr>
          <a:lstStyle/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noun; a strong feeling of dislike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(avers: turned away)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3600" y="52578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Many people have an aversion to snakes.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snake.gif"/>
          <p:cNvPicPr>
            <a:picLocks noChangeAspect="1"/>
          </p:cNvPicPr>
          <p:nvPr/>
        </p:nvPicPr>
        <p:blipFill>
          <a:blip r:embed="rId3" cstate="print"/>
          <a:srcRect l="7407" t="13333" r="9259" b="12000"/>
          <a:stretch>
            <a:fillRect/>
          </a:stretch>
        </p:blipFill>
        <p:spPr>
          <a:xfrm>
            <a:off x="4572000" y="2286000"/>
            <a:ext cx="4041321" cy="2514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aversion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aversion</dc:title>
  <dc:creator>Debbie McCarty</dc:creator>
  <cp:lastModifiedBy>Debbie McCarty</cp:lastModifiedBy>
  <cp:revision>6</cp:revision>
  <dcterms:created xsi:type="dcterms:W3CDTF">2010-01-17T16:37:54Z</dcterms:created>
  <dcterms:modified xsi:type="dcterms:W3CDTF">2010-01-17T17:15:44Z</dcterms:modified>
</cp:coreProperties>
</file>