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s/slide3.xml" ContentType="application/vnd.openxmlformats-officedocument.presentationml.slide+xml"/>
  <Override PartName="/ppt/slideLayouts/slideLayout11.xml" ContentType="application/vnd.openxmlformats-officedocument.presentationml.slideLayout+xml"/>
  <Override PartName="/ppt/slides/slide4.xml" ContentType="application/vnd.openxmlformats-officedocument.presentationml.slide+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Layouts/slideLayout13.xml" ContentType="application/vnd.openxmlformats-officedocument.presentationml.slideLayout+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60" r:id="rId3"/>
    <p:sldId id="258" r:id="rId4"/>
    <p:sldId id="257" r:id="rId5"/>
    <p:sldId id="259"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8" d="100"/>
          <a:sy n="108" d="100"/>
        </p:scale>
        <p:origin x="-104" y="-44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4" Type="http://schemas.openxmlformats.org/officeDocument/2006/relationships/slide" Target="slides/slide3.xml"/><Relationship Id="rId10" Type="http://schemas.openxmlformats.org/officeDocument/2006/relationships/theme" Target="theme/theme1.xml"/><Relationship Id="rId5" Type="http://schemas.openxmlformats.org/officeDocument/2006/relationships/slide" Target="slides/slide4.xml"/><Relationship Id="rId7" Type="http://schemas.openxmlformats.org/officeDocument/2006/relationships/printerSettings" Target="printerSettings/printerSettings1.bin"/><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viewProps" Target="viewProps.xml"/><Relationship Id="rId3" Type="http://schemas.openxmlformats.org/officeDocument/2006/relationships/slide" Target="slides/slide2.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useBgFill="1">
        <p:nvSpPr>
          <p:cNvPr id="12" name="Rectangle 11"/>
          <p:cNvSpPr/>
          <p:nvPr/>
        </p:nvSpPr>
        <p:spPr>
          <a:xfrm>
            <a:off x="341086" y="928914"/>
            <a:ext cx="8432800" cy="17707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685707" y="968189"/>
            <a:ext cx="7799387" cy="1237130"/>
          </a:xfrm>
        </p:spPr>
        <p:txBody>
          <a:bodyPr anchor="b" anchorCtr="0"/>
          <a:lstStyle>
            <a:lvl1pPr algn="r">
              <a:lnSpc>
                <a:spcPts val="5000"/>
              </a:lnSpc>
              <a:defRPr sz="4600">
                <a:solidFill>
                  <a:schemeClr val="accent1"/>
                </a:solidFill>
                <a:effectLst/>
              </a:defRPr>
            </a:lvl1pPr>
          </a:lstStyle>
          <a:p>
            <a:r>
              <a:rPr lang="en-US" smtClean="0"/>
              <a:t>Click to edit Master title style</a:t>
            </a:r>
            <a:endParaRPr/>
          </a:p>
        </p:txBody>
      </p:sp>
      <p:sp>
        <p:nvSpPr>
          <p:cNvPr id="3" name="Subtitle 2"/>
          <p:cNvSpPr>
            <a:spLocks noGrp="1"/>
          </p:cNvSpPr>
          <p:nvPr>
            <p:ph type="subTitle" idx="1"/>
          </p:nvPr>
        </p:nvSpPr>
        <p:spPr>
          <a:xfrm>
            <a:off x="685707" y="2209799"/>
            <a:ext cx="7799387" cy="466165"/>
          </a:xfrm>
        </p:spPr>
        <p:txBody>
          <a:bodyPr/>
          <a:lstStyle>
            <a:lvl1pPr marL="0" indent="0" algn="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74AA9FE4-F92E-4397-AB69-EFB4FBB8C799}" type="datetimeFigureOut">
              <a:rPr lang="en-US" smtClean="0"/>
              <a:pPr/>
              <a:t>10/22/09</a:t>
            </a:fld>
            <a:endParaRPr lang="en-US"/>
          </a:p>
        </p:txBody>
      </p:sp>
      <p:sp>
        <p:nvSpPr>
          <p:cNvPr id="6" name="Slide Number Placeholder 5"/>
          <p:cNvSpPr>
            <a:spLocks noGrp="1"/>
          </p:cNvSpPr>
          <p:nvPr>
            <p:ph type="sldNum" sz="quarter" idx="12"/>
          </p:nvPr>
        </p:nvSpPr>
        <p:spPr>
          <a:xfrm>
            <a:off x="4305300" y="6492875"/>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748DD452-9737-4AA2-ADE3-4689F0D9FA7E}"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57200" y="816802"/>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TitleSlideTop.jpg"/>
          <p:cNvPicPr>
            <a:picLocks noChangeAspect="1"/>
          </p:cNvPicPr>
          <p:nvPr/>
        </p:nvPicPr>
        <p:blipFill>
          <a:blip r:embed="rId2"/>
          <a:stretch>
            <a:fillRect/>
          </a:stretch>
        </p:blipFill>
        <p:spPr>
          <a:xfrm>
            <a:off x="457200" y="457200"/>
            <a:ext cx="8229600" cy="356646"/>
          </a:xfrm>
          <a:prstGeom prst="rect">
            <a:avLst/>
          </a:prstGeom>
        </p:spPr>
      </p:pic>
      <p:pic>
        <p:nvPicPr>
          <p:cNvPr id="10" name="Picture 9" descr="TitleSlideBottom.jpg"/>
          <p:cNvPicPr>
            <a:picLocks noChangeAspect="1"/>
          </p:cNvPicPr>
          <p:nvPr/>
        </p:nvPicPr>
        <p:blipFill>
          <a:blip r:embed="rId3"/>
          <a:stretch>
            <a:fillRect/>
          </a:stretch>
        </p:blipFill>
        <p:spPr>
          <a:xfrm>
            <a:off x="457200" y="2700601"/>
            <a:ext cx="8229600" cy="3700199"/>
          </a:xfrm>
          <a:prstGeom prst="rect">
            <a:avLst/>
          </a:prstGeom>
        </p:spPr>
      </p:pic>
      <p:sp>
        <p:nvSpPr>
          <p:cNvPr id="11"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useBgFill="1">
        <p:nvSpPr>
          <p:cNvPr id="7" name="Rectangle 6"/>
          <p:cNvSpPr/>
          <p:nvPr/>
        </p:nvSpPr>
        <p:spPr>
          <a:xfrm>
            <a:off x="355600" y="566057"/>
            <a:ext cx="8396514" cy="25980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Rectangle 4"/>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ctangle 5"/>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74AA9FE4-F92E-4397-AB69-EFB4FBB8C799}" type="datetimeFigureOut">
              <a:rPr lang="en-US" smtClean="0"/>
              <a:pPr/>
              <a:t>10/22/09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8DD452-9737-4AA2-ADE3-4689F0D9FA7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useBgFill="1">
        <p:nvSpPr>
          <p:cNvPr id="10" name="Rectangle 9"/>
          <p:cNvSpPr/>
          <p:nvPr/>
        </p:nvSpPr>
        <p:spPr>
          <a:xfrm>
            <a:off x="333828" y="566057"/>
            <a:ext cx="8454571" cy="21335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3" name="Content Placeholder 2"/>
          <p:cNvSpPr>
            <a:spLocks noGrp="1"/>
          </p:cNvSpPr>
          <p:nvPr>
            <p:ph idx="1"/>
          </p:nvPr>
        </p:nvSpPr>
        <p:spPr>
          <a:xfrm>
            <a:off x="4828032" y="654268"/>
            <a:ext cx="3657600" cy="548640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AA9FE4-F92E-4397-AB69-EFB4FBB8C799}"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8DD452-9737-4AA2-ADE3-4689F0D9FA7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Picture with Caption">
    <p:spTree>
      <p:nvGrpSpPr>
        <p:cNvPr id="1" name=""/>
        <p:cNvGrpSpPr/>
        <p:nvPr/>
      </p:nvGrpSpPr>
      <p:grpSpPr>
        <a:xfrm>
          <a:off x="0" y="0"/>
          <a:ext cx="0" cy="0"/>
          <a:chOff x="0" y="0"/>
          <a:chExt cx="0" cy="0"/>
        </a:xfrm>
      </p:grpSpPr>
      <p:sp useBgFill="1">
        <p:nvSpPr>
          <p:cNvPr id="10" name="Rectangle 9"/>
          <p:cNvSpPr/>
          <p:nvPr/>
        </p:nvSpPr>
        <p:spPr>
          <a:xfrm>
            <a:off x="355600" y="348343"/>
            <a:ext cx="8432800" cy="23513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5598058" y="3310469"/>
            <a:ext cx="5943600" cy="23706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AA9FE4-F92E-4397-AB69-EFB4FBB8C799}"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8DD452-9737-4AA2-ADE3-4689F0D9FA7E}" type="slidenum">
              <a:rPr lang="en-US" smtClean="0"/>
              <a:pPr/>
              <a:t>‹#›</a:t>
            </a:fld>
            <a:endParaRPr lang="en-US"/>
          </a:p>
        </p:txBody>
      </p:sp>
      <p:sp>
        <p:nvSpPr>
          <p:cNvPr id="11" name="Picture Placeholder 10"/>
          <p:cNvSpPr>
            <a:spLocks noGrp="1"/>
          </p:cNvSpPr>
          <p:nvPr>
            <p:ph type="pic" sz="quarter" idx="13"/>
          </p:nvPr>
        </p:nvSpPr>
        <p:spPr>
          <a:xfrm>
            <a:off x="4828032" y="457200"/>
            <a:ext cx="3621024" cy="5943600"/>
          </a:xfrm>
        </p:spPr>
        <p:txBody>
          <a:bodyPr/>
          <a:lstStyle>
            <a:lvl1pPr>
              <a:buNone/>
              <a:defRPr/>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609600" y="2286000"/>
            <a:ext cx="7874000" cy="384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A9FE4-F92E-4397-AB69-EFB4FBB8C799}"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8DD452-9737-4AA2-ADE3-4689F0D9FA7E}"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useBgFill="1">
        <p:nvSpPr>
          <p:cNvPr id="11" name="Rectangle 10"/>
          <p:cNvSpPr/>
          <p:nvPr/>
        </p:nvSpPr>
        <p:spPr>
          <a:xfrm>
            <a:off x="348342" y="362857"/>
            <a:ext cx="8440057" cy="233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VerticalRight.jpg"/>
          <p:cNvPicPr>
            <a:picLocks noChangeAspect="1"/>
          </p:cNvPicPr>
          <p:nvPr/>
        </p:nvPicPr>
        <p:blipFill>
          <a:blip r:embed="rId2"/>
          <a:stretch>
            <a:fillRect/>
          </a:stretch>
        </p:blipFill>
        <p:spPr>
          <a:xfrm>
            <a:off x="7111668" y="457200"/>
            <a:ext cx="1546230" cy="5943600"/>
          </a:xfrm>
          <a:prstGeom prst="rect">
            <a:avLst/>
          </a:prstGeom>
        </p:spPr>
      </p:pic>
      <p:sp>
        <p:nvSpPr>
          <p:cNvPr id="10" name="Rectangle 9"/>
          <p:cNvSpPr/>
          <p:nvPr/>
        </p:nvSpPr>
        <p:spPr>
          <a:xfrm rot="5400000">
            <a:off x="4074414"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119582" y="693738"/>
            <a:ext cx="1491018" cy="5432425"/>
          </a:xfrm>
        </p:spPr>
        <p:txBody>
          <a:bodyPr vert="eaVert" tIns="45720" bIns="45720"/>
          <a:lstStyle>
            <a:lvl1pPr algn="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457200" y="693738"/>
            <a:ext cx="6019800" cy="5432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A9FE4-F92E-4397-AB69-EFB4FBB8C799}"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8DD452-9737-4AA2-ADE3-4689F0D9FA7E}"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A9FE4-F92E-4397-AB69-EFB4FBB8C799}"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8DD452-9737-4AA2-ADE3-4689F0D9FA7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useBgFill="1">
        <p:nvSpPr>
          <p:cNvPr id="10" name="Rectangle 9"/>
          <p:cNvSpPr/>
          <p:nvPr/>
        </p:nvSpPr>
        <p:spPr>
          <a:xfrm>
            <a:off x="326571" y="362857"/>
            <a:ext cx="8440058" cy="25182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098041" y="3575712"/>
            <a:ext cx="5396671" cy="1340467"/>
          </a:xfrm>
        </p:spPr>
        <p:txBody>
          <a:bodyPr tIns="0" bIns="0" anchor="b" anchorCtr="0"/>
          <a:lstStyle>
            <a:lvl1pPr algn="r">
              <a:defRPr sz="4600" b="0" cap="none" baseline="0">
                <a:solidFill>
                  <a:schemeClr val="accent1"/>
                </a:solidFill>
                <a:effectLst/>
              </a:defRPr>
            </a:lvl1pPr>
          </a:lstStyle>
          <a:p>
            <a:r>
              <a:rPr lang="en-US" smtClean="0"/>
              <a:t>Click to edit Master title style</a:t>
            </a:r>
            <a:endParaRPr/>
          </a:p>
        </p:txBody>
      </p:sp>
      <p:sp>
        <p:nvSpPr>
          <p:cNvPr id="3" name="Text Placeholder 2"/>
          <p:cNvSpPr>
            <a:spLocks noGrp="1"/>
          </p:cNvSpPr>
          <p:nvPr>
            <p:ph type="body" idx="1"/>
          </p:nvPr>
        </p:nvSpPr>
        <p:spPr>
          <a:xfrm>
            <a:off x="3098041" y="4980297"/>
            <a:ext cx="5396671" cy="810904"/>
          </a:xfrm>
        </p:spPr>
        <p:txBody>
          <a:bodyPr tIns="0" bIns="0" anchor="t" anchorCtr="0">
            <a:normAutofit/>
          </a:bodyPr>
          <a:lstStyle>
            <a:lvl1pPr marL="0" indent="0" algn="r">
              <a:spcBef>
                <a:spcPts val="300"/>
              </a:spcBef>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AA9FE4-F92E-4397-AB69-EFB4FBB8C799}" type="datetimeFigureOut">
              <a:rPr lang="en-US" smtClean="0"/>
              <a:pPr/>
              <a:t>10/22/09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06824" y="6492240"/>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748DD452-9737-4AA2-ADE3-4689F0D9FA7E}" type="slidenum">
              <a:rPr lang="en-US" smtClean="0"/>
              <a:pPr/>
              <a:t>‹#›</a:t>
            </a:fld>
            <a:endParaRPr lang="en-US"/>
          </a:p>
        </p:txBody>
      </p:sp>
      <p:pic>
        <p:nvPicPr>
          <p:cNvPr id="7" name="Picture 6" descr="SectionHeaderLeft.jpg"/>
          <p:cNvPicPr>
            <a:picLocks noChangeAspect="1"/>
          </p:cNvPicPr>
          <p:nvPr/>
        </p:nvPicPr>
        <p:blipFill>
          <a:blip r:embed="rId2"/>
          <a:stretch>
            <a:fillRect/>
          </a:stretch>
        </p:blipFill>
        <p:spPr>
          <a:xfrm>
            <a:off x="470647" y="457200"/>
            <a:ext cx="2216561" cy="5943600"/>
          </a:xfrm>
          <a:prstGeom prst="rect">
            <a:avLst/>
          </a:prstGeom>
        </p:spPr>
      </p:pic>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222366"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8904"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31308" y="2286000"/>
            <a:ext cx="3657600" cy="3840163"/>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4AA9FE4-F92E-4397-AB69-EFB4FBB8C799}"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8DD452-9737-4AA2-ADE3-4689F0D9FA7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63388"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63388"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8032"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8032"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4AA9FE4-F92E-4397-AB69-EFB4FBB8C799}" type="datetimeFigureOut">
              <a:rPr lang="en-US" smtClean="0"/>
              <a:pPr/>
              <a:t>10/22/09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8DD452-9737-4AA2-ADE3-4689F0D9FA7E}" type="slidenum">
              <a:rPr lang="en-US" smtClean="0"/>
              <a:pPr/>
              <a:t>‹#›</a:t>
            </a:fld>
            <a:endParaRPr lang="en-US"/>
          </a:p>
        </p:txBody>
      </p:sp>
      <p:cxnSp>
        <p:nvCxnSpPr>
          <p:cNvPr id="11" name="Straight Connector 10"/>
          <p:cNvCxnSpPr/>
          <p:nvPr/>
        </p:nvCxnSpPr>
        <p:spPr>
          <a:xfrm rot="5400000">
            <a:off x="2884488" y="4484687"/>
            <a:ext cx="3375025" cy="1588"/>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4050" y="2286001"/>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4AA9FE4-F92E-4397-AB69-EFB4FBB8C799}"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8DD452-9737-4AA2-ADE3-4689F0D9FA7E}" type="slidenum">
              <a:rPr lang="en-US" smtClean="0"/>
              <a:pPr/>
              <a:t>‹#›</a:t>
            </a:fld>
            <a:endParaRPr lang="en-US"/>
          </a:p>
        </p:txBody>
      </p:sp>
      <p:sp>
        <p:nvSpPr>
          <p:cNvPr id="9" name="Content Placeholder 2"/>
          <p:cNvSpPr>
            <a:spLocks noGrp="1"/>
          </p:cNvSpPr>
          <p:nvPr>
            <p:ph sz="half" idx="13"/>
          </p:nvPr>
        </p:nvSpPr>
        <p:spPr>
          <a:xfrm>
            <a:off x="654050" y="4302966"/>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4AA9FE4-F92E-4397-AB69-EFB4FBB8C799}"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8DD452-9737-4AA2-ADE3-4689F0D9FA7E}" type="slidenum">
              <a:rPr lang="en-US" smtClean="0"/>
              <a:pPr/>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4"/>
          </p:nvPr>
        </p:nvSpPr>
        <p:spPr>
          <a:xfrm>
            <a:off x="654085"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4AA9FE4-F92E-4397-AB69-EFB4FBB8C799}" type="datetimeFigureOut">
              <a:rPr lang="en-US" smtClean="0"/>
              <a:pPr/>
              <a:t>10/22/09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8DD452-9737-4AA2-ADE3-4689F0D9FA7E}" type="slidenum">
              <a:rPr lang="en-US" smtClean="0"/>
              <a:pPr/>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658906"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658906"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4AA9FE4-F92E-4397-AB69-EFB4FBB8C799}" type="datetimeFigureOut">
              <a:rPr lang="en-US" smtClean="0"/>
              <a:pPr/>
              <a:t>10/22/09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8DD452-9737-4AA2-ADE3-4689F0D9FA7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1.jpeg"/><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pic>
        <p:nvPicPr>
          <p:cNvPr id="11" name="Picture 10" descr="RunningTop-R.jpg"/>
          <p:cNvPicPr>
            <a:picLocks noChangeAspect="1"/>
          </p:cNvPicPr>
          <p:nvPr/>
        </p:nvPicPr>
        <p:blipFill>
          <a:blip r:embed="rId16"/>
          <a:stretch>
            <a:fillRect/>
          </a:stretch>
        </p:blipFill>
        <p:spPr>
          <a:xfrm>
            <a:off x="457200" y="457200"/>
            <a:ext cx="8229600" cy="1382002"/>
          </a:xfrm>
          <a:prstGeom prst="rect">
            <a:avLst/>
          </a:prstGeom>
        </p:spPr>
      </p:pic>
      <p:sp>
        <p:nvSpPr>
          <p:cNvPr id="2" name="Title Placeholder 1"/>
          <p:cNvSpPr>
            <a:spLocks noGrp="1"/>
          </p:cNvSpPr>
          <p:nvPr>
            <p:ph type="title"/>
          </p:nvPr>
        </p:nvSpPr>
        <p:spPr>
          <a:xfrm>
            <a:off x="658813" y="456252"/>
            <a:ext cx="7824788" cy="1323041"/>
          </a:xfrm>
          <a:prstGeom prst="rect">
            <a:avLst/>
          </a:prstGeom>
          <a:effectLst/>
        </p:spPr>
        <p:txBody>
          <a:bodyPr vert="horz" lIns="91440" tIns="0" rIns="91440" bIns="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2286000" y="2286000"/>
            <a:ext cx="6197600" cy="3840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90360" y="6492875"/>
            <a:ext cx="2133600" cy="365125"/>
          </a:xfrm>
          <a:prstGeom prst="rect">
            <a:avLst/>
          </a:prstGeom>
        </p:spPr>
        <p:txBody>
          <a:bodyPr vert="horz" lIns="91440" tIns="45720" rIns="91440" bIns="45720" rtlCol="0" anchor="ctr"/>
          <a:lstStyle>
            <a:lvl1pPr algn="r">
              <a:defRPr sz="1100" b="1">
                <a:solidFill>
                  <a:schemeClr val="bg1">
                    <a:lumMod val="65000"/>
                  </a:schemeClr>
                </a:solidFill>
                <a:latin typeface="Calibri" pitchFamily="34" charset="0"/>
              </a:defRPr>
            </a:lvl1pPr>
          </a:lstStyle>
          <a:p>
            <a:fld id="{74AA9FE4-F92E-4397-AB69-EFB4FBB8C799}" type="datetimeFigureOut">
              <a:rPr lang="en-US" smtClean="0"/>
              <a:pPr/>
              <a:t>10/22/09</a:t>
            </a:fld>
            <a:endParaRPr lang="en-US"/>
          </a:p>
        </p:txBody>
      </p:sp>
      <p:sp>
        <p:nvSpPr>
          <p:cNvPr id="5"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
        <p:nvSpPr>
          <p:cNvPr id="6" name="Slide Number Placeholder 5"/>
          <p:cNvSpPr>
            <a:spLocks noGrp="1"/>
          </p:cNvSpPr>
          <p:nvPr>
            <p:ph type="sldNum" sz="quarter" idx="4"/>
          </p:nvPr>
        </p:nvSpPr>
        <p:spPr>
          <a:xfrm>
            <a:off x="378666" y="6149788"/>
            <a:ext cx="533400" cy="365125"/>
          </a:xfrm>
          <a:prstGeom prst="rect">
            <a:avLst/>
          </a:prstGeom>
        </p:spPr>
        <p:txBody>
          <a:bodyPr vert="horz" lIns="91440" tIns="91440" rIns="91440" bIns="91440" rtlCol="0" anchor="ctr"/>
          <a:lstStyle>
            <a:lvl1pPr algn="l">
              <a:defRPr sz="1800" b="0">
                <a:solidFill>
                  <a:schemeClr val="accent1"/>
                </a:solidFill>
                <a:latin typeface="Calibri" pitchFamily="34" charset="0"/>
              </a:defRPr>
            </a:lvl1pPr>
          </a:lstStyle>
          <a:p>
            <a:fld id="{748DD452-9737-4AA2-ADE3-4689F0D9FA7E}"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57200" y="184096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p:titleStyle>
    <p:bodyStyle>
      <a:lvl1pPr marL="282575" indent="-282575" algn="l" defTabSz="914400" rtl="0" eaLnBrk="1" latinLnBrk="0" hangingPunct="1">
        <a:spcBef>
          <a:spcPts val="1800"/>
        </a:spcBef>
        <a:buClr>
          <a:schemeClr val="accent1"/>
        </a:buClr>
        <a:buSzPct val="75000"/>
        <a:buFont typeface="Wingdings" pitchFamily="2" charset="2"/>
        <a:buChar char="n"/>
        <a:defRPr sz="2000" kern="1200">
          <a:solidFill>
            <a:schemeClr val="tx1">
              <a:lumMod val="85000"/>
              <a:lumOff val="15000"/>
            </a:schemeClr>
          </a:solidFill>
          <a:latin typeface="+mn-lt"/>
          <a:ea typeface="+mn-ea"/>
          <a:cs typeface="+mn-cs"/>
        </a:defRPr>
      </a:lvl1pPr>
      <a:lvl2pPr marL="577850" indent="-2952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2pPr>
      <a:lvl3pPr marL="86042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3pPr>
      <a:lvl4pPr marL="1143000"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4pPr>
      <a:lvl5pPr marL="142557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Margret To John II</a:t>
            </a:r>
            <a:br>
              <a:rPr lang="en-US" dirty="0" smtClean="0"/>
            </a:br>
            <a:r>
              <a:rPr lang="en-US" dirty="0" smtClean="0"/>
              <a:t>28 October 1470</a:t>
            </a:r>
            <a:endParaRPr lang="en-US" dirty="0"/>
          </a:p>
        </p:txBody>
      </p:sp>
      <p:sp>
        <p:nvSpPr>
          <p:cNvPr id="3" name="Subtitle 2"/>
          <p:cNvSpPr>
            <a:spLocks noGrp="1"/>
          </p:cNvSpPr>
          <p:nvPr>
            <p:ph type="subTitle" idx="1"/>
          </p:nvPr>
        </p:nvSpPr>
        <p:spPr/>
        <p:txBody>
          <a:bodyPr/>
          <a:lstStyle/>
          <a:p>
            <a:r>
              <a:rPr lang="en-US" dirty="0" smtClean="0"/>
              <a:t>Brad and Preston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41008" y="1928353"/>
            <a:ext cx="8501671" cy="4597475"/>
          </a:xfrm>
        </p:spPr>
        <p:txBody>
          <a:bodyPr>
            <a:normAutofit/>
          </a:bodyPr>
          <a:lstStyle/>
          <a:p>
            <a:r>
              <a:rPr lang="en-US" dirty="0" smtClean="0"/>
              <a:t>…Unless you pay more attention to your expenses, you will bring great same on yourself and your friends, and impoverish them so that none of us will be able to help each other, to the great encouragement of your enemies. Those who claim to be your friends in this part of the world realize in what great danger and need you stand, both from various of your friends and from your enemies. It is rumored that I have parted with so much to you that I cannot help either you or any of my friends, which is no honor to us and causes people to esteem us less. At the moment it means that I must disperse my household and lodge somewhere, which I would be very loath to do if I were free to choose. It has caused a great deal of talk in this town and I would have not needed to do it If I had held back when I could. So for God’s sake pay attention and be careful from now on, for I have handed over to you both my own property and your father’s, and have held nothing back, either for myself or for his sake…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Tone</a:t>
            </a:r>
            <a:endParaRPr lang="en-US" dirty="0"/>
          </a:p>
        </p:txBody>
      </p:sp>
      <p:sp>
        <p:nvSpPr>
          <p:cNvPr id="3" name="Content Placeholder 2"/>
          <p:cNvSpPr>
            <a:spLocks noGrp="1"/>
          </p:cNvSpPr>
          <p:nvPr>
            <p:ph idx="1"/>
          </p:nvPr>
        </p:nvSpPr>
        <p:spPr>
          <a:xfrm>
            <a:off x="658813" y="2286000"/>
            <a:ext cx="3292686" cy="3840163"/>
          </a:xfrm>
        </p:spPr>
        <p:txBody>
          <a:bodyPr>
            <a:normAutofit fontScale="92500" lnSpcReduction="10000"/>
          </a:bodyPr>
          <a:lstStyle/>
          <a:p>
            <a:r>
              <a:rPr lang="en-US" sz="4400" dirty="0" smtClean="0"/>
              <a:t>Ominous</a:t>
            </a:r>
          </a:p>
          <a:p>
            <a:r>
              <a:rPr lang="en-US" sz="4400" dirty="0" smtClean="0"/>
              <a:t>Concerned</a:t>
            </a:r>
          </a:p>
          <a:p>
            <a:r>
              <a:rPr lang="en-US" sz="4400" dirty="0" smtClean="0"/>
              <a:t>Foreboding </a:t>
            </a:r>
          </a:p>
          <a:p>
            <a:r>
              <a:rPr lang="en-US" sz="4400" dirty="0" smtClean="0"/>
              <a:t>Solemn</a:t>
            </a:r>
          </a:p>
          <a:p>
            <a:r>
              <a:rPr lang="en-US" sz="4400" dirty="0" smtClean="0"/>
              <a:t>Sober</a:t>
            </a:r>
            <a:endParaRPr lang="en-US" dirty="0"/>
          </a:p>
        </p:txBody>
      </p:sp>
      <p:pic>
        <p:nvPicPr>
          <p:cNvPr id="5" name="Picture 4"/>
          <p:cNvPicPr>
            <a:picLocks noChangeAspect="1"/>
          </p:cNvPicPr>
          <p:nvPr/>
        </p:nvPicPr>
        <p:blipFill>
          <a:blip r:embed="rId2"/>
          <a:stretch>
            <a:fillRect/>
          </a:stretch>
        </p:blipFill>
        <p:spPr>
          <a:xfrm>
            <a:off x="4578038" y="3415934"/>
            <a:ext cx="4565962" cy="3040931"/>
          </a:xfrm>
          <a:prstGeom prst="rect">
            <a:avLst/>
          </a:prstGeom>
        </p:spPr>
      </p:pic>
      <p:pic>
        <p:nvPicPr>
          <p:cNvPr id="4" name="Picture 3"/>
          <p:cNvPicPr>
            <a:picLocks noChangeAspect="1"/>
          </p:cNvPicPr>
          <p:nvPr/>
        </p:nvPicPr>
        <p:blipFill>
          <a:blip r:embed="rId3"/>
          <a:stretch>
            <a:fillRect/>
          </a:stretch>
        </p:blipFill>
        <p:spPr>
          <a:xfrm>
            <a:off x="2690739" y="4818386"/>
            <a:ext cx="1570427" cy="1638479"/>
          </a:xfrm>
          <a:prstGeom prst="rect">
            <a:avLst/>
          </a:prstGeom>
        </p:spPr>
      </p:pic>
      <p:pic>
        <p:nvPicPr>
          <p:cNvPr id="6" name="Picture 5"/>
          <p:cNvPicPr>
            <a:picLocks noChangeAspect="1"/>
          </p:cNvPicPr>
          <p:nvPr/>
        </p:nvPicPr>
        <p:blipFill>
          <a:blip r:embed="rId4"/>
          <a:stretch>
            <a:fillRect/>
          </a:stretch>
        </p:blipFill>
        <p:spPr>
          <a:xfrm>
            <a:off x="3832688" y="456252"/>
            <a:ext cx="1864259" cy="278905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876800" y="1875489"/>
            <a:ext cx="3810000" cy="4982511"/>
          </a:xfrm>
          <a:prstGeom prst="rect">
            <a:avLst/>
          </a:prstGeom>
        </p:spPr>
      </p:pic>
      <p:sp>
        <p:nvSpPr>
          <p:cNvPr id="3" name="Content Placeholder 2"/>
          <p:cNvSpPr>
            <a:spLocks noGrp="1"/>
          </p:cNvSpPr>
          <p:nvPr>
            <p:ph idx="1"/>
          </p:nvPr>
        </p:nvSpPr>
        <p:spPr>
          <a:xfrm>
            <a:off x="457200" y="2041672"/>
            <a:ext cx="4419600" cy="4625256"/>
          </a:xfrm>
        </p:spPr>
        <p:txBody>
          <a:bodyPr>
            <a:normAutofit fontScale="85000" lnSpcReduction="10000"/>
          </a:bodyPr>
          <a:lstStyle/>
          <a:p>
            <a:pPr>
              <a:spcAft>
                <a:spcPts val="4200"/>
              </a:spcAft>
            </a:pPr>
            <a:r>
              <a:rPr lang="en-US" sz="2400" dirty="0" smtClean="0">
                <a:solidFill>
                  <a:schemeClr val="tx1"/>
                </a:solidFill>
              </a:rPr>
              <a:t>Margret warns John to aspire to take better care of his finances, or</a:t>
            </a:r>
            <a:r>
              <a:rPr lang="en-US" sz="2400" dirty="0" smtClean="0">
                <a:solidFill>
                  <a:schemeClr val="tx1"/>
                </a:solidFill>
              </a:rPr>
              <a:t> his </a:t>
            </a:r>
            <a:r>
              <a:rPr lang="en-US" sz="2400" dirty="0" smtClean="0">
                <a:solidFill>
                  <a:schemeClr val="tx1"/>
                </a:solidFill>
              </a:rPr>
              <a:t>friends and he </a:t>
            </a:r>
            <a:r>
              <a:rPr lang="en-US" sz="2400" dirty="0" smtClean="0">
                <a:solidFill>
                  <a:schemeClr val="tx1"/>
                </a:solidFill>
              </a:rPr>
              <a:t>will </a:t>
            </a:r>
            <a:r>
              <a:rPr lang="en-US" sz="2400" dirty="0" smtClean="0">
                <a:solidFill>
                  <a:schemeClr val="tx1"/>
                </a:solidFill>
              </a:rPr>
              <a:t>be shamed.</a:t>
            </a:r>
          </a:p>
          <a:p>
            <a:pPr>
              <a:spcAft>
                <a:spcPts val="4200"/>
              </a:spcAft>
            </a:pPr>
            <a:r>
              <a:rPr lang="en-US" sz="2400" dirty="0" smtClean="0">
                <a:solidFill>
                  <a:schemeClr val="tx1"/>
                </a:solidFill>
              </a:rPr>
              <a:t>Margret informs John of his enemies conspiring against him, because they can see him in need.</a:t>
            </a:r>
          </a:p>
          <a:p>
            <a:pPr>
              <a:spcAft>
                <a:spcPts val="4200"/>
              </a:spcAft>
            </a:pPr>
            <a:r>
              <a:rPr lang="en-US" sz="2400" dirty="0" smtClean="0">
                <a:solidFill>
                  <a:schemeClr val="tx1"/>
                </a:solidFill>
              </a:rPr>
              <a:t>Margret wants John’s actions to be in concordance with her </a:t>
            </a:r>
            <a:r>
              <a:rPr lang="en-US" sz="2400" dirty="0" smtClean="0">
                <a:solidFill>
                  <a:schemeClr val="tx1"/>
                </a:solidFill>
              </a:rPr>
              <a:t>advice </a:t>
            </a:r>
            <a:r>
              <a:rPr lang="en-US" sz="2400" dirty="0" smtClean="0">
                <a:solidFill>
                  <a:schemeClr val="tx1"/>
                </a:solidFill>
              </a:rPr>
              <a:t>for him to save money</a:t>
            </a:r>
            <a:r>
              <a:rPr lang="en-US" sz="2400" dirty="0" smtClean="0">
                <a:solidFill>
                  <a:srgbClr val="000000"/>
                </a:solidFill>
              </a:rPr>
              <a:t>.</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4840"/>
            <a:ext cx="3991961" cy="4191324"/>
          </a:xfrm>
        </p:spPr>
        <p:txBody>
          <a:bodyPr>
            <a:noAutofit/>
          </a:bodyPr>
          <a:lstStyle/>
          <a:p>
            <a:pPr>
              <a:spcAft>
                <a:spcPts val="3000"/>
              </a:spcAft>
            </a:pPr>
            <a:r>
              <a:rPr lang="en-US" dirty="0" smtClean="0"/>
              <a:t>Margret is giving John property in order to raise his </a:t>
            </a:r>
            <a:r>
              <a:rPr lang="en-US" dirty="0" smtClean="0"/>
              <a:t>esprit</a:t>
            </a:r>
            <a:r>
              <a:rPr lang="en-US" dirty="0" smtClean="0"/>
              <a:t> </a:t>
            </a:r>
            <a:r>
              <a:rPr lang="en-US" dirty="0" smtClean="0"/>
              <a:t>so that </a:t>
            </a:r>
            <a:r>
              <a:rPr lang="en-US" dirty="0" smtClean="0"/>
              <a:t>he will be happier.</a:t>
            </a:r>
          </a:p>
          <a:p>
            <a:pPr>
              <a:spcAft>
                <a:spcPts val="3000"/>
              </a:spcAft>
            </a:pPr>
            <a:r>
              <a:rPr lang="en-US" dirty="0" smtClean="0"/>
              <a:t>What transpires after John Gets the money will be his </a:t>
            </a:r>
            <a:r>
              <a:rPr lang="en-US" dirty="0" smtClean="0"/>
              <a:t>decision; </a:t>
            </a:r>
            <a:r>
              <a:rPr lang="en-US" dirty="0"/>
              <a:t>M</a:t>
            </a:r>
            <a:r>
              <a:rPr lang="en-US" dirty="0" smtClean="0"/>
              <a:t>argret cannot control what happens.</a:t>
            </a:r>
          </a:p>
          <a:p>
            <a:pPr>
              <a:spcAft>
                <a:spcPts val="3000"/>
              </a:spcAft>
            </a:pPr>
            <a:r>
              <a:rPr lang="en-US" dirty="0" smtClean="0"/>
              <a:t>Margret is discordant with Johns financial decisions, so she expresses her disapproval with him</a:t>
            </a:r>
            <a:endParaRPr lang="en-US" dirty="0"/>
          </a:p>
        </p:txBody>
      </p:sp>
      <p:pic>
        <p:nvPicPr>
          <p:cNvPr id="4" name="Picture 3"/>
          <p:cNvPicPr>
            <a:picLocks noChangeAspect="1"/>
          </p:cNvPicPr>
          <p:nvPr/>
        </p:nvPicPr>
        <p:blipFill>
          <a:blip r:embed="rId2"/>
          <a:stretch>
            <a:fillRect/>
          </a:stretch>
        </p:blipFill>
        <p:spPr>
          <a:xfrm>
            <a:off x="4449161" y="2322210"/>
            <a:ext cx="3969816" cy="297736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odex">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Codex">
      <a:majorFont>
        <a:latin typeface="Calisto MT"/>
        <a:ea typeface=""/>
        <a:cs typeface=""/>
        <a:font script="Jpan" typeface="ＭＳ 明朝"/>
      </a:majorFont>
      <a:minorFont>
        <a:latin typeface="Calisto MT"/>
        <a:ea typeface=""/>
        <a:cs typeface=""/>
        <a:font script="Jpan" typeface="ＭＳ 明朝"/>
      </a:minorFont>
    </a:fontScheme>
    <a:fmtScheme name="Codex">
      <a:fillStyleLst>
        <a:solidFill>
          <a:schemeClr val="phClr"/>
        </a:solidFill>
        <a:gradFill rotWithShape="1">
          <a:gsLst>
            <a:gs pos="0">
              <a:schemeClr val="phClr">
                <a:tint val="100000"/>
                <a:shade val="60000"/>
                <a:satMod val="135000"/>
              </a:schemeClr>
            </a:gs>
            <a:gs pos="100000">
              <a:schemeClr val="phClr">
                <a:tint val="100000"/>
                <a:shade val="94000"/>
                <a:satMod val="135000"/>
              </a:schemeClr>
            </a:gs>
          </a:gsLst>
          <a:lin ang="16200000" scaled="1"/>
        </a:gradFill>
        <a:gradFill rotWithShape="1">
          <a:gsLst>
            <a:gs pos="0">
              <a:schemeClr val="phClr">
                <a:shade val="51000"/>
                <a:alpha val="90000"/>
                <a:satMod val="115000"/>
              </a:schemeClr>
            </a:gs>
            <a:gs pos="100000">
              <a:schemeClr val="phClr">
                <a:shade val="94000"/>
                <a:alpha val="90000"/>
                <a:satMod val="135000"/>
              </a:schemeClr>
            </a:gs>
          </a:gsLst>
          <a:lin ang="5400000" scaled="1"/>
        </a:gradFill>
      </a:fillStyleLst>
      <a:lnStyleLst>
        <a:ln w="15875" cap="flat" cmpd="sng" algn="ctr">
          <a:solidFill>
            <a:schemeClr val="phClr">
              <a:shade val="95000"/>
              <a:satMod val="105000"/>
            </a:schemeClr>
          </a:solidFill>
          <a:prstDash val="solid"/>
        </a:ln>
        <a:ln w="34925"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effectStyle>
        <a:effectStyle>
          <a:effectLst>
            <a:outerShdw blurRad="50800" dist="12700" dir="5400000" rotWithShape="0">
              <a:srgbClr val="525252">
                <a:alpha val="85000"/>
              </a:srgbClr>
            </a:outerShdw>
          </a:effectLst>
          <a:scene3d>
            <a:camera prst="orthographicFront">
              <a:rot lat="0" lon="0" rev="0"/>
            </a:camera>
            <a:lightRig rig="sunrise" dir="t">
              <a:rot lat="0" lon="0" rev="6000000"/>
            </a:lightRig>
          </a:scene3d>
          <a:sp3d prstMaterial="matte">
            <a:bevelT w="50800" h="4445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Codex.thmx</Template>
  <TotalTime>64</TotalTime>
  <Words>343</Words>
  <Application>Microsoft Macintosh PowerPoint</Application>
  <PresentationFormat>On-screen Show (4:3)</PresentationFormat>
  <Paragraphs>15</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Codex</vt:lpstr>
      <vt:lpstr>Margret To John II 28 October 1470</vt:lpstr>
      <vt:lpstr>Slide 2</vt:lpstr>
      <vt:lpstr>Tone</vt:lpstr>
      <vt:lpstr>Slide 4</vt:lpstr>
      <vt:lpstr>Slide 5</vt:lpstr>
    </vt:vector>
  </TitlesOfParts>
  <Company>Emory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Margret To John II 28 October 1470</dc:title>
  <dc:creator>Keith Wilkinson</dc:creator>
  <cp:lastModifiedBy>Keith Wilkinson</cp:lastModifiedBy>
  <cp:revision>3</cp:revision>
  <dcterms:created xsi:type="dcterms:W3CDTF">2009-10-23T00:37:40Z</dcterms:created>
  <dcterms:modified xsi:type="dcterms:W3CDTF">2009-10-23T00:57:32Z</dcterms:modified>
</cp:coreProperties>
</file>