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E9904A-A2AA-4F1E-B920-DE65A5934B12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EECF595-A0A7-4DE1-950C-0E6F847E89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Mandy Good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bristle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(noun) - a stiff hair like structure.</a:t>
            </a:r>
          </a:p>
          <a:p>
            <a:endParaRPr lang="en-US" dirty="0" smtClean="0"/>
          </a:p>
          <a:p>
            <a:r>
              <a:rPr lang="en-US" dirty="0" smtClean="0"/>
              <a:t>Ex. 1 - The bristles of a wire brush are </a:t>
            </a:r>
            <a:r>
              <a:rPr lang="en-US" dirty="0" smtClean="0"/>
              <a:t>			very </a:t>
            </a:r>
            <a:r>
              <a:rPr lang="en-US" dirty="0" smtClean="0"/>
              <a:t>coarse. </a:t>
            </a:r>
          </a:p>
          <a:p>
            <a:endParaRPr lang="en-US" dirty="0" smtClean="0"/>
          </a:p>
          <a:p>
            <a:r>
              <a:rPr lang="en-US" dirty="0" smtClean="0"/>
              <a:t>(verb) - to stand or rise stiffly, like bristles.</a:t>
            </a:r>
          </a:p>
          <a:p>
            <a:endParaRPr lang="en-US" dirty="0" smtClean="0"/>
          </a:p>
          <a:p>
            <a:r>
              <a:rPr lang="en-US" dirty="0" smtClean="0"/>
              <a:t>Ex. 2 - The hair on the dog’s neck bristled.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bristle</a:t>
            </a:r>
            <a:endParaRPr lang="en-US" dirty="0"/>
          </a:p>
        </p:txBody>
      </p:sp>
      <p:pic>
        <p:nvPicPr>
          <p:cNvPr id="1026" name="Picture 2" descr="http://www.horsetackinternational.com/images/153502-pig-bristle-b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52400"/>
            <a:ext cx="2679700" cy="267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</TotalTime>
  <Words>26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Paper</vt:lpstr>
      <vt:lpstr>bristle</vt:lpstr>
      <vt:lpstr>bristle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Mandy</dc:creator>
  <cp:lastModifiedBy>Mandy</cp:lastModifiedBy>
  <cp:revision>5</cp:revision>
  <dcterms:created xsi:type="dcterms:W3CDTF">2010-01-22T00:00:48Z</dcterms:created>
  <dcterms:modified xsi:type="dcterms:W3CDTF">2010-01-26T01:59:46Z</dcterms:modified>
</cp:coreProperties>
</file>