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15A2CE5-B37B-4632-B559-F2A68FFF7C42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4F78F11-F08B-4F2D-99E3-873D7D5DA6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99CC"/>
                </a:solidFill>
              </a:rPr>
              <a:t>Compel</a:t>
            </a:r>
            <a:endParaRPr lang="en-US" dirty="0">
              <a:solidFill>
                <a:srgbClr val="FF99C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compel- verb. To force or drive, esp. to the course of action </a:t>
            </a:r>
          </a:p>
          <a:p>
            <a:r>
              <a:rPr lang="en-US" dirty="0" smtClean="0"/>
              <a:t>Latin </a:t>
            </a:r>
            <a:r>
              <a:rPr lang="en-US" dirty="0" err="1" smtClean="0"/>
              <a:t>pellere</a:t>
            </a:r>
            <a:r>
              <a:rPr lang="en-US" dirty="0" smtClean="0"/>
              <a:t>- “to push</a:t>
            </a:r>
            <a:r>
              <a:rPr lang="en-US" dirty="0" smtClean="0"/>
              <a:t>” </a:t>
            </a:r>
            <a:r>
              <a:rPr lang="en-US" dirty="0" err="1" smtClean="0"/>
              <a:t>syn</a:t>
            </a:r>
            <a:r>
              <a:rPr lang="en-US" smtClean="0"/>
              <a:t>-constrain</a:t>
            </a:r>
            <a:endParaRPr lang="en-US" dirty="0" smtClean="0"/>
          </a:p>
          <a:p>
            <a:r>
              <a:rPr lang="en-US" dirty="0" smtClean="0"/>
              <a:t>I felt compelled to help the hobo since he was less fortunate than I.</a:t>
            </a:r>
          </a:p>
          <a:p>
            <a:endParaRPr lang="en-US" dirty="0"/>
          </a:p>
        </p:txBody>
      </p:sp>
      <p:pic>
        <p:nvPicPr>
          <p:cNvPr id="13314" name="Picture 2" descr="http://www.norcalblogs.com/commission/images/ho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1" y="4212256"/>
            <a:ext cx="3276600" cy="2455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</TotalTime>
  <Words>38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Compel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Compel</dc:title>
  <dc:creator>White</dc:creator>
  <cp:lastModifiedBy>White</cp:lastModifiedBy>
  <cp:revision>2</cp:revision>
  <dcterms:created xsi:type="dcterms:W3CDTF">2010-01-24T21:13:53Z</dcterms:created>
  <dcterms:modified xsi:type="dcterms:W3CDTF">2010-01-25T01:42:45Z</dcterms:modified>
</cp:coreProperties>
</file>