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CDD0F-5166-42D3-9985-3B0E94FB60F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BF3DF-2989-4F46-859C-6EA62ED7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BF3DF-2989-4F46-859C-6EA62ED768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E74A126-05D0-4CA4-BB62-E8F799729E0A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50C6C5F-2D1F-4D09-B214-36784E53A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Vocabulary</a:t>
            </a:r>
            <a:br>
              <a:rPr lang="en-US" dirty="0" smtClean="0"/>
            </a:br>
            <a:r>
              <a:rPr lang="en-US" dirty="0" smtClean="0"/>
              <a:t> LOVE ADDITION Unit 5 and </a:t>
            </a:r>
            <a:r>
              <a:rPr lang="en-US" u="sng" dirty="0" smtClean="0"/>
              <a:t>The Miracle </a:t>
            </a:r>
            <a:r>
              <a:rPr lang="en-US" u="sng" dirty="0" smtClean="0"/>
              <a:t>Worker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Andy Irwin</a:t>
            </a:r>
          </a:p>
          <a:p>
            <a:r>
              <a:rPr lang="en-US" dirty="0" smtClean="0"/>
              <a:t>Period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5562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delineation (LOVE ADDITION Unit 5)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4525963"/>
          </a:xfrm>
        </p:spPr>
        <p:txBody>
          <a:bodyPr/>
          <a:lstStyle/>
          <a:p>
            <a:r>
              <a:rPr lang="en-US" dirty="0" smtClean="0"/>
              <a:t>delineation: noun-a chart or diagram; sketch; rough draft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057400"/>
            <a:ext cx="266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delineation of the building structures included drawings and measurements that would be created later.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828800"/>
            <a:ext cx="485913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4343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Latin delineare, de-, de-+</a:t>
            </a:r>
            <a:r>
              <a:rPr lang="en-US" dirty="0" err="1" smtClean="0"/>
              <a:t>linea</a:t>
            </a:r>
            <a:endParaRPr lang="en-US" dirty="0" smtClean="0"/>
          </a:p>
          <a:p>
            <a:pPr algn="ctr"/>
            <a:r>
              <a:rPr lang="en-US" dirty="0" err="1" smtClean="0"/>
              <a:t>l</a:t>
            </a:r>
            <a:r>
              <a:rPr lang="en-US" dirty="0" err="1" smtClean="0"/>
              <a:t>inea</a:t>
            </a:r>
            <a:r>
              <a:rPr lang="en-US" dirty="0" smtClean="0"/>
              <a:t>=line or thread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62600"/>
            <a:ext cx="6172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bristle (</a:t>
            </a:r>
            <a:r>
              <a:rPr lang="en-US" u="sng" dirty="0" smtClean="0"/>
              <a:t>The Miracle Worker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en-US" dirty="0" smtClean="0"/>
              <a:t>bristle: 1. noun-one of the short, stiff, coarse 		  hairs of certain animals, or anything 		  resembling these hairs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2. verb-to stand or rise stiffly; to 			 become rigid with anger or irritation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37338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bristles of the dead pigs were cut off and arranged to make  paint-brush heads.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32766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porcupine’s quills bristle to scare away any attackers.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200400"/>
            <a:ext cx="2752725" cy="205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419600"/>
            <a:ext cx="2719754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14478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Middle English </a:t>
            </a:r>
            <a:r>
              <a:rPr lang="en-US" dirty="0" err="1" smtClean="0"/>
              <a:t>bristel</a:t>
            </a:r>
            <a:r>
              <a:rPr lang="en-US" dirty="0" smtClean="0"/>
              <a:t>, probably from Old English </a:t>
            </a:r>
            <a:r>
              <a:rPr lang="en-US" dirty="0" err="1" smtClean="0"/>
              <a:t>byrstel</a:t>
            </a:r>
            <a:r>
              <a:rPr lang="en-US" dirty="0" smtClean="0"/>
              <a:t> from </a:t>
            </a:r>
            <a:r>
              <a:rPr lang="en-US" dirty="0" err="1" smtClean="0"/>
              <a:t>byrst</a:t>
            </a:r>
            <a:r>
              <a:rPr lang="en-US" dirty="0" smtClean="0"/>
              <a:t>, bristle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</TotalTime>
  <Words>109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Urban</vt:lpstr>
      <vt:lpstr>Vocabulary  LOVE ADDITION Unit 5 and The Miracle Worker</vt:lpstr>
      <vt:lpstr>delineation (LOVE ADDITION Unit 5)</vt:lpstr>
      <vt:lpstr>bristle (The Miracle Worker)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The Miracle Worker and LOVE ADDITION Unit 5</dc:title>
  <dc:creator>Admin</dc:creator>
  <cp:lastModifiedBy>Admin</cp:lastModifiedBy>
  <cp:revision>7</cp:revision>
  <dcterms:created xsi:type="dcterms:W3CDTF">2010-01-17T20:00:33Z</dcterms:created>
  <dcterms:modified xsi:type="dcterms:W3CDTF">2010-01-19T21:33:57Z</dcterms:modified>
</cp:coreProperties>
</file>