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804C6-7531-4ECA-A724-43E92F91C6C0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29E514-4DBF-4C06-86C0-B0428BD0E78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9E514-4DBF-4C06-86C0-B0428BD0E78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654A9-A35C-4C27-B255-2E64FAEDF896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DFBDE-7296-4028-B71C-65959ABE023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Delineation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sz="2800" dirty="0" smtClean="0"/>
              <a:t>delineation-noun; the act of representing or describing graphically or verbally. </a:t>
            </a:r>
          </a:p>
          <a:p>
            <a:pPr>
              <a:buNone/>
            </a:pPr>
            <a:endParaRPr lang="en-US" sz="2800" dirty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/>
          </a:p>
          <a:p>
            <a:pPr>
              <a:buNone/>
            </a:pPr>
            <a:r>
              <a:rPr lang="en-US" sz="2800" dirty="0" smtClean="0"/>
              <a:t>Mary said that Jenna’s delineation of her graph was good.</a:t>
            </a:r>
          </a:p>
          <a:p>
            <a:pPr>
              <a:buNone/>
            </a:pPr>
            <a:r>
              <a:rPr lang="en-US" sz="2800" dirty="0" smtClean="0"/>
              <a:t>Latin root word </a:t>
            </a:r>
            <a:r>
              <a:rPr lang="en-US" sz="2800" i="1" dirty="0" err="1" smtClean="0"/>
              <a:t>delineatio</a:t>
            </a:r>
            <a:r>
              <a:rPr lang="en-US" sz="2800" dirty="0" smtClean="0"/>
              <a:t> </a:t>
            </a:r>
            <a:r>
              <a:rPr lang="en-US" sz="2800" smtClean="0"/>
              <a:t>meaning sketch</a:t>
            </a:r>
            <a:endParaRPr lang="en-US" sz="2800" dirty="0" smtClean="0"/>
          </a:p>
          <a:p>
            <a:pPr>
              <a:buNone/>
            </a:pPr>
            <a:endParaRPr lang="en-US" sz="2800" dirty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/>
          </a:p>
        </p:txBody>
      </p:sp>
      <p:pic>
        <p:nvPicPr>
          <p:cNvPr id="13314" name="Picture 2" descr="http://www1.istockphoto.com/file_thumbview_approve/6654711/2/istockphoto_6654711-office-woman-presenting-bar-grap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2590800"/>
            <a:ext cx="2640106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31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Delineation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Delineation</dc:title>
  <dc:creator>Diane Campbell</dc:creator>
  <cp:lastModifiedBy>Diane Campbell</cp:lastModifiedBy>
  <cp:revision>4</cp:revision>
  <dcterms:created xsi:type="dcterms:W3CDTF">2010-01-24T20:44:48Z</dcterms:created>
  <dcterms:modified xsi:type="dcterms:W3CDTF">2010-01-24T21:21:38Z</dcterms:modified>
</cp:coreProperties>
</file>