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99AC02D-D21F-469E-A970-3AD3AEDC5307}" type="datetimeFigureOut">
              <a:rPr lang="en-US" smtClean="0"/>
              <a:pPr/>
              <a:t>1/29/2010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7FA71D-BF5A-4AB6-B480-8A2BB9BA95F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9AC02D-D21F-469E-A970-3AD3AEDC5307}" type="datetimeFigureOut">
              <a:rPr lang="en-US" smtClean="0"/>
              <a:pPr/>
              <a:t>1/29/2010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7FA71D-BF5A-4AB6-B480-8A2BB9BA95F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9AC02D-D21F-469E-A970-3AD3AEDC5307}" type="datetimeFigureOut">
              <a:rPr lang="en-US" smtClean="0"/>
              <a:pPr/>
              <a:t>1/29/2010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7FA71D-BF5A-4AB6-B480-8A2BB9BA95F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9AC02D-D21F-469E-A970-3AD3AEDC5307}" type="datetimeFigureOut">
              <a:rPr lang="en-US" smtClean="0"/>
              <a:pPr/>
              <a:t>1/29/2010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7FA71D-BF5A-4AB6-B480-8A2BB9BA95F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9AC02D-D21F-469E-A970-3AD3AEDC5307}" type="datetimeFigureOut">
              <a:rPr lang="en-US" smtClean="0"/>
              <a:pPr/>
              <a:t>1/29/2010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7FA71D-BF5A-4AB6-B480-8A2BB9BA95F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99AC02D-D21F-469E-A970-3AD3AEDC5307}" type="datetimeFigureOut">
              <a:rPr lang="en-US" smtClean="0"/>
              <a:pPr/>
              <a:t>1/29/2010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7FA71D-BF5A-4AB6-B480-8A2BB9BA95F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99AC02D-D21F-469E-A970-3AD3AEDC5307}" type="datetimeFigureOut">
              <a:rPr lang="en-US" smtClean="0"/>
              <a:pPr/>
              <a:t>1/29/2010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7FA71D-BF5A-4AB6-B480-8A2BB9BA95F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99AC02D-D21F-469E-A970-3AD3AEDC5307}" type="datetimeFigureOut">
              <a:rPr lang="en-US" smtClean="0"/>
              <a:pPr/>
              <a:t>1/29/2010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7FA71D-BF5A-4AB6-B480-8A2BB9BA95F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9AC02D-D21F-469E-A970-3AD3AEDC5307}" type="datetimeFigureOut">
              <a:rPr lang="en-US" smtClean="0"/>
              <a:pPr/>
              <a:t>1/29/2010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7FA71D-BF5A-4AB6-B480-8A2BB9BA95F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9AC02D-D21F-469E-A970-3AD3AEDC5307}" type="datetimeFigureOut">
              <a:rPr lang="en-US" smtClean="0"/>
              <a:pPr/>
              <a:t>1/29/2010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7FA71D-BF5A-4AB6-B480-8A2BB9BA95F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9AC02D-D21F-469E-A970-3AD3AEDC5307}" type="datetimeFigureOut">
              <a:rPr lang="en-US" smtClean="0"/>
              <a:pPr/>
              <a:t>1/29/2010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7FA71D-BF5A-4AB6-B480-8A2BB9BA95F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9AC02D-D21F-469E-A970-3AD3AEDC5307}" type="datetimeFigureOut">
              <a:rPr lang="en-US" smtClean="0"/>
              <a:pPr/>
              <a:t>1/29/2010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7FA71D-BF5A-4AB6-B480-8A2BB9BA95F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i="1" dirty="0" smtClean="0"/>
              <a:t>The Miracle Worker</a:t>
            </a:r>
            <a:endParaRPr lang="en-US" i="1" dirty="0"/>
          </a:p>
        </p:txBody>
      </p:sp>
      <p:sp>
        <p:nvSpPr>
          <p:cNvPr id="5" name="Content Placeholder 4"/>
          <p:cNvSpPr>
            <a:spLocks noGrp="1"/>
          </p:cNvSpPr>
          <p:nvPr>
            <p:ph idx="1"/>
          </p:nvPr>
        </p:nvSpPr>
        <p:spPr>
          <a:xfrm>
            <a:off x="457200" y="1600201"/>
            <a:ext cx="8229600" cy="2209800"/>
          </a:xfrm>
        </p:spPr>
        <p:txBody>
          <a:bodyPr>
            <a:normAutofit fontScale="92500" lnSpcReduction="20000"/>
          </a:bodyPr>
          <a:lstStyle/>
          <a:p>
            <a:r>
              <a:rPr lang="en-US" dirty="0"/>
              <a:t>i</a:t>
            </a:r>
            <a:r>
              <a:rPr lang="en-US" dirty="0" smtClean="0"/>
              <a:t>nterminable – adjective; lasting or seeming to last forever</a:t>
            </a:r>
          </a:p>
          <a:p>
            <a:r>
              <a:rPr lang="en-US" dirty="0" smtClean="0"/>
              <a:t>in-not, term-time, able-able to</a:t>
            </a:r>
          </a:p>
          <a:p>
            <a:r>
              <a:rPr lang="en-US" dirty="0" smtClean="0"/>
              <a:t>After four sets and five hours, the tennis championship seemed interminable.</a:t>
            </a:r>
          </a:p>
          <a:p>
            <a:endParaRPr lang="en-US" dirty="0" smtClean="0"/>
          </a:p>
        </p:txBody>
      </p:sp>
      <p:pic>
        <p:nvPicPr>
          <p:cNvPr id="12290" name="Picture 2" descr="Frederic Niemeyer of Canada returns a shot to Leander Paes of India and Mahesh Bhupathi of India while playing with  Daniel Nestor of Canada during the Indianapolis Tennis Championships at the Indianapolis Tennis Center July 16, 2008 in Indianapolis, Indiana."/>
          <p:cNvPicPr>
            <a:picLocks noChangeAspect="1" noChangeArrowheads="1"/>
          </p:cNvPicPr>
          <p:nvPr/>
        </p:nvPicPr>
        <p:blipFill>
          <a:blip r:embed="rId2" cstate="print"/>
          <a:srcRect/>
          <a:stretch>
            <a:fillRect/>
          </a:stretch>
        </p:blipFill>
        <p:spPr bwMode="auto">
          <a:xfrm>
            <a:off x="2362200" y="3810000"/>
            <a:ext cx="4362450" cy="290830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LOVE ADDITION</a:t>
            </a:r>
            <a:endParaRPr lang="en-US" dirty="0"/>
          </a:p>
        </p:txBody>
      </p:sp>
      <p:sp>
        <p:nvSpPr>
          <p:cNvPr id="3" name="Content Placeholder 2"/>
          <p:cNvSpPr>
            <a:spLocks noGrp="1"/>
          </p:cNvSpPr>
          <p:nvPr>
            <p:ph idx="1"/>
          </p:nvPr>
        </p:nvSpPr>
        <p:spPr>
          <a:xfrm>
            <a:off x="457200" y="1600201"/>
            <a:ext cx="8229600" cy="2209800"/>
          </a:xfrm>
        </p:spPr>
        <p:txBody>
          <a:bodyPr>
            <a:normAutofit fontScale="92500"/>
          </a:bodyPr>
          <a:lstStyle/>
          <a:p>
            <a:r>
              <a:rPr lang="en-US" dirty="0" smtClean="0"/>
              <a:t>picayunish – adjective; picky about things of small value, fastidious</a:t>
            </a:r>
          </a:p>
          <a:p>
            <a:r>
              <a:rPr lang="en-US" dirty="0" smtClean="0"/>
              <a:t>Because his friend was very picayunish, he didn’t like the truck his friend had owned for ten years.</a:t>
            </a:r>
            <a:endParaRPr lang="en-US" dirty="0"/>
          </a:p>
        </p:txBody>
      </p:sp>
      <p:pic>
        <p:nvPicPr>
          <p:cNvPr id="1026" name="Picture 2" descr="http://www.forestwander.com/images/old-truck.jpg"/>
          <p:cNvPicPr>
            <a:picLocks noChangeAspect="1" noChangeArrowheads="1"/>
          </p:cNvPicPr>
          <p:nvPr/>
        </p:nvPicPr>
        <p:blipFill>
          <a:blip r:embed="rId2" cstate="print"/>
          <a:srcRect/>
          <a:stretch>
            <a:fillRect/>
          </a:stretch>
        </p:blipFill>
        <p:spPr bwMode="auto">
          <a:xfrm>
            <a:off x="4191000" y="3581400"/>
            <a:ext cx="4195763" cy="2797175"/>
          </a:xfrm>
          <a:prstGeom prst="rect">
            <a:avLst/>
          </a:prstGeom>
          <a:noFill/>
        </p:spPr>
      </p:pic>
      <p:sp>
        <p:nvSpPr>
          <p:cNvPr id="5" name="TextBox 4"/>
          <p:cNvSpPr txBox="1"/>
          <p:nvPr/>
        </p:nvSpPr>
        <p:spPr>
          <a:xfrm>
            <a:off x="457200" y="3810000"/>
            <a:ext cx="3657600" cy="1077218"/>
          </a:xfrm>
          <a:prstGeom prst="rect">
            <a:avLst/>
          </a:prstGeom>
          <a:noFill/>
        </p:spPr>
        <p:txBody>
          <a:bodyPr wrap="square" rtlCol="0">
            <a:spAutoFit/>
          </a:bodyPr>
          <a:lstStyle/>
          <a:p>
            <a:pPr>
              <a:buFont typeface="Arial" pitchFamily="34" charset="0"/>
              <a:buChar char="•"/>
            </a:pPr>
            <a:r>
              <a:rPr lang="en-US" sz="3200" dirty="0" smtClean="0"/>
              <a:t>From Latin word:  </a:t>
            </a:r>
            <a:r>
              <a:rPr lang="en-US" sz="3200" dirty="0" err="1" smtClean="0"/>
              <a:t>picaillons</a:t>
            </a:r>
            <a:endParaRPr lang="en-US" sz="3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606</TotalTime>
  <Words>71</Words>
  <Application>Microsoft Office PowerPoint</Application>
  <PresentationFormat>On-screen Show (4:3)</PresentationFormat>
  <Paragraphs>8</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The Miracle Worker</vt:lpstr>
      <vt:lpstr>LOVE ADDITION</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Paula Metzger</dc:creator>
  <cp:lastModifiedBy>deepfreeze</cp:lastModifiedBy>
  <cp:revision>8</cp:revision>
  <dcterms:created xsi:type="dcterms:W3CDTF">2010-01-27T18:28:42Z</dcterms:created>
  <dcterms:modified xsi:type="dcterms:W3CDTF">2010-01-29T12:41:26Z</dcterms:modified>
</cp:coreProperties>
</file>