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65" d="100"/>
          <a:sy n="65" d="100"/>
        </p:scale>
        <p:origin x="-984"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4951234-A062-EF44-9586-4438CDD50CD2}" type="datetimeFigureOut">
              <a:rPr lang="en-US" smtClean="0"/>
              <a:pPr/>
              <a:t>10/28/2009</a:t>
            </a:fld>
            <a:endParaRPr lang="en-US"/>
          </a:p>
        </p:txBody>
      </p:sp>
      <p:sp>
        <p:nvSpPr>
          <p:cNvPr id="16" name="Slide Number Placeholder 15"/>
          <p:cNvSpPr>
            <a:spLocks noGrp="1"/>
          </p:cNvSpPr>
          <p:nvPr>
            <p:ph type="sldNum" sz="quarter" idx="11"/>
          </p:nvPr>
        </p:nvSpPr>
        <p:spPr/>
        <p:txBody>
          <a:bodyPr/>
          <a:lstStyle/>
          <a:p>
            <a:fld id="{08F37010-82B5-404A-9284-67AB8CCEF502}"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951234-A062-EF44-9586-4438CDD50CD2}" type="datetimeFigureOut">
              <a:rPr lang="en-US" smtClean="0"/>
              <a:pPr/>
              <a:t>10/28/2009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F37010-82B5-404A-9284-67AB8CCEF50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951234-A062-EF44-9586-4438CDD50CD2}" type="datetimeFigureOut">
              <a:rPr lang="en-US" smtClean="0"/>
              <a:pPr/>
              <a:t>10/28/2009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F37010-82B5-404A-9284-67AB8CCEF50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4951234-A062-EF44-9586-4438CDD50CD2}" type="datetimeFigureOut">
              <a:rPr lang="en-US" smtClean="0"/>
              <a:pPr/>
              <a:t>10/28/2009</a:t>
            </a:fld>
            <a:endParaRPr lang="en-US"/>
          </a:p>
        </p:txBody>
      </p:sp>
      <p:sp>
        <p:nvSpPr>
          <p:cNvPr id="15" name="Slide Number Placeholder 14"/>
          <p:cNvSpPr>
            <a:spLocks noGrp="1"/>
          </p:cNvSpPr>
          <p:nvPr>
            <p:ph type="sldNum" sz="quarter" idx="15"/>
          </p:nvPr>
        </p:nvSpPr>
        <p:spPr/>
        <p:txBody>
          <a:bodyPr/>
          <a:lstStyle>
            <a:lvl1pPr algn="ctr">
              <a:defRPr/>
            </a:lvl1pPr>
          </a:lstStyle>
          <a:p>
            <a:fld id="{08F37010-82B5-404A-9284-67AB8CCEF502}"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4951234-A062-EF44-9586-4438CDD50CD2}" type="datetimeFigureOut">
              <a:rPr lang="en-US" smtClean="0"/>
              <a:pPr/>
              <a:t>10/28/2009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F37010-82B5-404A-9284-67AB8CCEF502}"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4951234-A062-EF44-9586-4438CDD50CD2}" type="datetimeFigureOut">
              <a:rPr lang="en-US" smtClean="0"/>
              <a:pPr/>
              <a:t>10/28/2009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F37010-82B5-404A-9284-67AB8CCEF50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8F37010-82B5-404A-9284-67AB8CCEF502}"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64951234-A062-EF44-9586-4438CDD50CD2}" type="datetimeFigureOut">
              <a:rPr lang="en-US" smtClean="0"/>
              <a:pPr/>
              <a:t>10/28/2009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4951234-A062-EF44-9586-4438CDD50CD2}" type="datetimeFigureOut">
              <a:rPr lang="en-US" smtClean="0"/>
              <a:pPr/>
              <a:t>10/28/2009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F37010-82B5-404A-9284-67AB8CCEF50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951234-A062-EF44-9586-4438CDD50CD2}" type="datetimeFigureOut">
              <a:rPr lang="en-US" smtClean="0"/>
              <a:pPr/>
              <a:t>10/28/2009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F37010-82B5-404A-9284-67AB8CCEF50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4951234-A062-EF44-9586-4438CDD50CD2}" type="datetimeFigureOut">
              <a:rPr lang="en-US" smtClean="0"/>
              <a:pPr/>
              <a:t>10/28/2009</a:t>
            </a:fld>
            <a:endParaRPr lang="en-US"/>
          </a:p>
        </p:txBody>
      </p:sp>
      <p:sp>
        <p:nvSpPr>
          <p:cNvPr id="9" name="Slide Number Placeholder 8"/>
          <p:cNvSpPr>
            <a:spLocks noGrp="1"/>
          </p:cNvSpPr>
          <p:nvPr>
            <p:ph type="sldNum" sz="quarter" idx="15"/>
          </p:nvPr>
        </p:nvSpPr>
        <p:spPr/>
        <p:txBody>
          <a:bodyPr/>
          <a:lstStyle/>
          <a:p>
            <a:fld id="{08F37010-82B5-404A-9284-67AB8CCEF502}"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4951234-A062-EF44-9586-4438CDD50CD2}" type="datetimeFigureOut">
              <a:rPr lang="en-US" smtClean="0"/>
              <a:pPr/>
              <a:t>10/28/2009</a:t>
            </a:fld>
            <a:endParaRPr lang="en-US"/>
          </a:p>
        </p:txBody>
      </p:sp>
      <p:sp>
        <p:nvSpPr>
          <p:cNvPr id="9" name="Slide Number Placeholder 8"/>
          <p:cNvSpPr>
            <a:spLocks noGrp="1"/>
          </p:cNvSpPr>
          <p:nvPr>
            <p:ph type="sldNum" sz="quarter" idx="11"/>
          </p:nvPr>
        </p:nvSpPr>
        <p:spPr/>
        <p:txBody>
          <a:bodyPr/>
          <a:lstStyle/>
          <a:p>
            <a:fld id="{08F37010-82B5-404A-9284-67AB8CCEF502}"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4951234-A062-EF44-9586-4438CDD50CD2}" type="datetimeFigureOut">
              <a:rPr lang="en-US" smtClean="0"/>
              <a:pPr/>
              <a:t>10/28/2009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8F37010-82B5-404A-9284-67AB8CCEF502}"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Katie Lake</a:t>
            </a:r>
          </a:p>
          <a:p>
            <a:r>
              <a:rPr lang="en-US" dirty="0" smtClean="0"/>
              <a:t>7</a:t>
            </a:r>
            <a:r>
              <a:rPr lang="en-US" baseline="30000" dirty="0" smtClean="0"/>
              <a:t>th</a:t>
            </a:r>
            <a:r>
              <a:rPr lang="en-US" dirty="0" smtClean="0"/>
              <a:t> period</a:t>
            </a:r>
            <a:endParaRPr lang="en-US" dirty="0"/>
          </a:p>
        </p:txBody>
      </p:sp>
      <p:sp>
        <p:nvSpPr>
          <p:cNvPr id="2" name="Title 1"/>
          <p:cNvSpPr>
            <a:spLocks noGrp="1"/>
          </p:cNvSpPr>
          <p:nvPr>
            <p:ph type="ctrTitle"/>
          </p:nvPr>
        </p:nvSpPr>
        <p:spPr/>
        <p:txBody>
          <a:bodyPr/>
          <a:lstStyle/>
          <a:p>
            <a:r>
              <a:rPr lang="en-US" sz="6000" dirty="0" smtClean="0"/>
              <a:t>Lord of the Flies</a:t>
            </a:r>
            <a:endParaRPr lang="en-US" sz="6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000" dirty="0" smtClean="0"/>
              <a:t>Ominous </a:t>
            </a:r>
          </a:p>
          <a:p>
            <a:r>
              <a:rPr lang="en-US" sz="4000" dirty="0" smtClean="0"/>
              <a:t>Apprehensive</a:t>
            </a:r>
            <a:endParaRPr lang="en-US" sz="4000" dirty="0"/>
          </a:p>
        </p:txBody>
      </p:sp>
      <p:sp>
        <p:nvSpPr>
          <p:cNvPr id="2" name="Title 1"/>
          <p:cNvSpPr>
            <a:spLocks noGrp="1"/>
          </p:cNvSpPr>
          <p:nvPr>
            <p:ph type="title"/>
          </p:nvPr>
        </p:nvSpPr>
        <p:spPr/>
        <p:txBody>
          <a:bodyPr>
            <a:normAutofit/>
          </a:bodyPr>
          <a:lstStyle/>
          <a:p>
            <a:pPr algn="ctr"/>
            <a:r>
              <a:rPr lang="en-US" sz="7200" dirty="0" smtClean="0"/>
              <a:t>Tones</a:t>
            </a:r>
            <a:endParaRPr lang="en-US" sz="7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rmAutofit fontScale="62500" lnSpcReduction="20000"/>
          </a:bodyPr>
          <a:lstStyle/>
          <a:p>
            <a:pPr>
              <a:buNone/>
            </a:pPr>
            <a:r>
              <a:rPr lang="en-US" sz="2900" dirty="0" smtClean="0">
                <a:latin typeface="Times New Roman"/>
              </a:rPr>
              <a:t>They found a piglet caught in a curtain of creepers, throwing itself at the elastic traces in all the madness of extreme terror.</a:t>
            </a:r>
          </a:p>
          <a:p>
            <a:pPr>
              <a:buNone/>
            </a:pPr>
            <a:r>
              <a:rPr lang="en-US" sz="2900" dirty="0" smtClean="0">
                <a:latin typeface="Times New Roman"/>
              </a:rPr>
              <a:t>…The three boys rushed forward and Jack drew his knife again with a flourish. He raised his arm in the air. There came a pause, a hiatus, the pig continued to scream and the creepers to jerk, and the blade continued to flash at the end of a bony arm. The pause was only long enough for them to understand what an enormity the downward stroke would be. Then the piglet tore loose from the creepers and scurried into the undergrowth. </a:t>
            </a:r>
          </a:p>
          <a:p>
            <a:pPr>
              <a:buNone/>
            </a:pPr>
            <a:r>
              <a:rPr lang="en-US" sz="2900" dirty="0" smtClean="0">
                <a:latin typeface="Times New Roman"/>
              </a:rPr>
              <a:t>… “I was just waiting for a moment to decide where to stab him.” </a:t>
            </a:r>
          </a:p>
          <a:p>
            <a:pPr>
              <a:buNone/>
            </a:pPr>
            <a:r>
              <a:rPr lang="en-US" sz="2900" dirty="0" smtClean="0">
                <a:latin typeface="Times New Roman"/>
              </a:rPr>
              <a:t>“ You should stick him a pig,” said Ralph fiercely. “they always talk about sticking a pig.” </a:t>
            </a:r>
          </a:p>
          <a:p>
            <a:pPr>
              <a:buNone/>
            </a:pPr>
            <a:r>
              <a:rPr lang="en-US" sz="2900" dirty="0" smtClean="0">
                <a:latin typeface="Times New Roman"/>
              </a:rPr>
              <a:t>“You cut a pig’s throat to let the blood out,” said Jack, “otherwise you can’t eat the meat.”</a:t>
            </a:r>
          </a:p>
          <a:p>
            <a:pPr>
              <a:buNone/>
            </a:pPr>
            <a:r>
              <a:rPr lang="en-US" sz="2900" dirty="0" smtClean="0">
                <a:latin typeface="Times New Roman"/>
              </a:rPr>
              <a:t>“Why didn’t you-?” </a:t>
            </a:r>
          </a:p>
          <a:p>
            <a:pPr>
              <a:buNone/>
            </a:pPr>
            <a:r>
              <a:rPr lang="en-US" sz="2900" dirty="0" smtClean="0">
                <a:latin typeface="Times New Roman"/>
              </a:rPr>
              <a:t>They knew very well why he hadn’t: because of the enormity of the knife descending and cutting into living flesh; because of the unbearable blood.</a:t>
            </a:r>
          </a:p>
          <a:p>
            <a:pPr>
              <a:buNone/>
            </a:pPr>
            <a:r>
              <a:rPr lang="en-US" sz="2900" dirty="0" smtClean="0">
                <a:latin typeface="Times New Roman"/>
              </a:rPr>
              <a:t>“I was going to,” said Jack. He was ahead of them, and they could not see his face. “I was  choosing a place. Next time-!”</a:t>
            </a:r>
          </a:p>
          <a:p>
            <a:pPr>
              <a:buNone/>
            </a:pPr>
            <a:r>
              <a:rPr lang="en-US" sz="2900" dirty="0" smtClean="0">
                <a:latin typeface="Times New Roman"/>
              </a:rPr>
              <a:t>He snatched his knife out of the sheath and slammed it into the tree trunk. Next time there would be no mercy. He looked round fiercely, daring them to contradict. </a:t>
            </a:r>
          </a:p>
          <a:p>
            <a:pPr>
              <a:buNone/>
            </a:pPr>
            <a:endParaRPr lang="en-US" dirty="0" smtClean="0">
              <a:latin typeface="Times New Roman"/>
            </a:endParaRPr>
          </a:p>
        </p:txBody>
      </p:sp>
      <p:sp>
        <p:nvSpPr>
          <p:cNvPr id="2" name="Title 1"/>
          <p:cNvSpPr>
            <a:spLocks noGrp="1"/>
          </p:cNvSpPr>
          <p:nvPr>
            <p:ph type="title"/>
          </p:nvPr>
        </p:nvSpPr>
        <p:spPr/>
        <p:txBody>
          <a:bodyPr>
            <a:normAutofit/>
          </a:bodyPr>
          <a:lstStyle/>
          <a:p>
            <a:pPr algn="ctr"/>
            <a:r>
              <a:rPr lang="en-US" sz="6000" dirty="0" smtClean="0">
                <a:latin typeface="Times New Roman"/>
              </a:rPr>
              <a:t>Passage 1: Page 31</a:t>
            </a:r>
            <a:endParaRPr lang="en-US" sz="6000" dirty="0">
              <a:latin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200" dirty="0" smtClean="0"/>
              <a:t>Jack would not </a:t>
            </a:r>
            <a:r>
              <a:rPr lang="en-US" sz="3200" i="1" dirty="0" smtClean="0"/>
              <a:t>concur </a:t>
            </a:r>
            <a:r>
              <a:rPr lang="en-US" sz="3200" dirty="0" smtClean="0"/>
              <a:t>with Ralf that he was afraid to kill the pig. </a:t>
            </a:r>
          </a:p>
          <a:p>
            <a:pPr>
              <a:buNone/>
            </a:pPr>
            <a:endParaRPr lang="en-US" dirty="0" smtClean="0"/>
          </a:p>
          <a:p>
            <a:pPr>
              <a:buNone/>
            </a:pPr>
            <a:r>
              <a:rPr lang="en-US" dirty="0" smtClean="0"/>
              <a:t>  Jack said that the reason he did not kill the pig he was just looking for a place to stab him. Ralf suggested that he stick him, but jack said that you cut it’s throat. Ralph begins to ask him why he didn’t do that when he knew where to kill it, but he realized that he was afraid of killing something that was living.</a:t>
            </a:r>
          </a:p>
        </p:txBody>
      </p:sp>
      <p:sp>
        <p:nvSpPr>
          <p:cNvPr id="2" name="Title 1"/>
          <p:cNvSpPr>
            <a:spLocks noGrp="1"/>
          </p:cNvSpPr>
          <p:nvPr>
            <p:ph type="title"/>
          </p:nvPr>
        </p:nvSpPr>
        <p:spPr/>
        <p:txBody>
          <a:bodyPr>
            <a:normAutofit/>
          </a:bodyPr>
          <a:lstStyle/>
          <a:p>
            <a:pPr algn="ctr"/>
            <a:r>
              <a:rPr lang="en-US" sz="6600" dirty="0" smtClean="0"/>
              <a:t>Concur</a:t>
            </a:r>
            <a:endParaRPr lang="en-US" sz="6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Ralph was </a:t>
            </a:r>
            <a:r>
              <a:rPr lang="en-US" sz="3200" i="1" dirty="0" smtClean="0"/>
              <a:t>incessant</a:t>
            </a:r>
            <a:r>
              <a:rPr lang="en-US" sz="3200" dirty="0" smtClean="0"/>
              <a:t> that Jack hesitated for a moment while trying to kill the pig because he was afraid of killing a living thing.</a:t>
            </a:r>
          </a:p>
          <a:p>
            <a:pPr>
              <a:buNone/>
            </a:pPr>
            <a:endParaRPr lang="en-US" sz="3200" dirty="0" smtClean="0"/>
          </a:p>
          <a:p>
            <a:pPr>
              <a:buNone/>
            </a:pPr>
            <a:r>
              <a:rPr lang="en-US" sz="3200" dirty="0" smtClean="0"/>
              <a:t>	</a:t>
            </a:r>
            <a:r>
              <a:rPr lang="en-US" sz="2400" dirty="0" smtClean="0"/>
              <a:t>Ralph pressed Jack why he did not slit the pigs throat but then he realized that he was afraid.</a:t>
            </a:r>
          </a:p>
          <a:p>
            <a:pPr>
              <a:buNone/>
            </a:pPr>
            <a:endParaRPr lang="en-US" sz="2400" dirty="0" smtClean="0"/>
          </a:p>
          <a:p>
            <a:endParaRPr lang="en-US" dirty="0"/>
          </a:p>
        </p:txBody>
      </p:sp>
      <p:sp>
        <p:nvSpPr>
          <p:cNvPr id="3" name="Title 2"/>
          <p:cNvSpPr>
            <a:spLocks noGrp="1"/>
          </p:cNvSpPr>
          <p:nvPr>
            <p:ph type="title"/>
          </p:nvPr>
        </p:nvSpPr>
        <p:spPr/>
        <p:txBody>
          <a:bodyPr>
            <a:normAutofit/>
          </a:bodyPr>
          <a:lstStyle/>
          <a:p>
            <a:pPr algn="ctr"/>
            <a:r>
              <a:rPr lang="en-US" sz="6600" dirty="0" smtClean="0"/>
              <a:t>Incessant</a:t>
            </a:r>
            <a:endParaRPr lang="en-US" sz="6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There was tension from the </a:t>
            </a:r>
            <a:r>
              <a:rPr lang="en-US" sz="3200" i="1" dirty="0" smtClean="0"/>
              <a:t>segue</a:t>
            </a:r>
            <a:r>
              <a:rPr lang="en-US" sz="3200" dirty="0" smtClean="0"/>
              <a:t> of innocence to deciding whether or not to kill a living animal. </a:t>
            </a:r>
          </a:p>
          <a:p>
            <a:endParaRPr lang="en-US" dirty="0" smtClean="0"/>
          </a:p>
          <a:p>
            <a:pPr>
              <a:buNone/>
            </a:pPr>
            <a:r>
              <a:rPr lang="en-US" dirty="0" smtClean="0"/>
              <a:t>	Ralph decided not to finish his asking why he didn’t kill the pig if he knew how. Jack secretly dared him to finish what he was going to say.</a:t>
            </a:r>
          </a:p>
          <a:p>
            <a:endParaRPr lang="en-US" dirty="0"/>
          </a:p>
        </p:txBody>
      </p:sp>
      <p:sp>
        <p:nvSpPr>
          <p:cNvPr id="3" name="Title 2"/>
          <p:cNvSpPr>
            <a:spLocks noGrp="1"/>
          </p:cNvSpPr>
          <p:nvPr>
            <p:ph type="title"/>
          </p:nvPr>
        </p:nvSpPr>
        <p:spPr/>
        <p:txBody>
          <a:bodyPr>
            <a:normAutofit/>
          </a:bodyPr>
          <a:lstStyle/>
          <a:p>
            <a:pPr algn="ctr"/>
            <a:r>
              <a:rPr lang="en-US" sz="7200" dirty="0" smtClean="0"/>
              <a:t>Segue</a:t>
            </a:r>
            <a:endParaRPr lang="en-US" sz="72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67</TotalTime>
  <Words>424</Words>
  <Application>Microsoft Office PowerPoint</Application>
  <PresentationFormat>On-screen Show (4:3)</PresentationFormat>
  <Paragraphs>28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Paper</vt:lpstr>
      <vt:lpstr>Lord of the Flies</vt:lpstr>
      <vt:lpstr>Tones</vt:lpstr>
      <vt:lpstr>Passage 1: Page 31</vt:lpstr>
      <vt:lpstr>Concur</vt:lpstr>
      <vt:lpstr>Incessant</vt:lpstr>
      <vt:lpstr>Segue</vt:lpstr>
    </vt:vector>
  </TitlesOfParts>
  <Company>GACS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Lord of the Flies</dc:title>
  <dc:creator>Katherine Lynn Lake</dc:creator>
  <cp:lastModifiedBy>Katie</cp:lastModifiedBy>
  <cp:revision>10</cp:revision>
  <dcterms:created xsi:type="dcterms:W3CDTF">2009-10-26T16:43:27Z</dcterms:created>
  <dcterms:modified xsi:type="dcterms:W3CDTF">2009-10-28T22:13:54Z</dcterms:modified>
</cp:coreProperties>
</file>