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8" r:id="rId9"/>
    <p:sldId id="270" r:id="rId10"/>
    <p:sldId id="269" r:id="rId11"/>
    <p:sldId id="266" r:id="rId12"/>
    <p:sldId id="262" r:id="rId13"/>
    <p:sldId id="264" r:id="rId14"/>
    <p:sldId id="267" r:id="rId15"/>
  </p:sldIdLst>
  <p:sldSz cx="9144000" cy="6858000" type="screen4x3"/>
  <p:notesSz cx="6858000" cy="90836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41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41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90FB7F-4126-4DCF-A30D-079F90CFFA5E}" type="datetimeFigureOut">
              <a:rPr lang="en-US" smtClean="0"/>
              <a:pPr/>
              <a:t>10/1/2009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27915"/>
            <a:ext cx="2971800" cy="4541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27915"/>
            <a:ext cx="2971800" cy="4541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27CAC8-BFB6-4A19-A7E7-3E24878AF6B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41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41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98220C-9FC2-47B3-9199-506AD465A948}" type="datetimeFigureOut">
              <a:rPr lang="en-US" smtClean="0"/>
              <a:pPr/>
              <a:t>10/1/2009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57288" y="681038"/>
            <a:ext cx="4543425" cy="34067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14746"/>
            <a:ext cx="5486400" cy="40876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27915"/>
            <a:ext cx="2971800" cy="4541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27915"/>
            <a:ext cx="2971800" cy="4541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B78822-5202-4C7C-B893-F873F928022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78822-5202-4C7C-B893-F873F928022F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78822-5202-4C7C-B893-F873F928022F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78822-5202-4C7C-B893-F873F928022F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78822-5202-4C7C-B893-F873F928022F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78822-5202-4C7C-B893-F873F928022F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78822-5202-4C7C-B893-F873F928022F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78822-5202-4C7C-B893-F873F928022F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78822-5202-4C7C-B893-F873F928022F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78822-5202-4C7C-B893-F873F928022F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78822-5202-4C7C-B893-F873F928022F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78822-5202-4C7C-B893-F873F928022F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78822-5202-4C7C-B893-F873F928022F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78822-5202-4C7C-B893-F873F928022F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78822-5202-4C7C-B893-F873F928022F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7C43E785-1418-4DAB-944C-EFCC156466A7}" type="datetimeFigureOut">
              <a:rPr lang="en-US" smtClean="0"/>
              <a:pPr/>
              <a:t>10/1/2009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ADE0AE88-1E8B-48F4-AE02-8B57C8239AB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3E785-1418-4DAB-944C-EFCC156466A7}" type="datetimeFigureOut">
              <a:rPr lang="en-US" smtClean="0"/>
              <a:pPr/>
              <a:t>10/1/2009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0AE88-1E8B-48F4-AE02-8B57C8239AB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3E785-1418-4DAB-944C-EFCC156466A7}" type="datetimeFigureOut">
              <a:rPr lang="en-US" smtClean="0"/>
              <a:pPr/>
              <a:t>10/1/2009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0AE88-1E8B-48F4-AE02-8B57C8239AB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7C43E785-1418-4DAB-944C-EFCC156466A7}" type="datetimeFigureOut">
              <a:rPr lang="en-US" smtClean="0"/>
              <a:pPr/>
              <a:t>10/1/2009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0AE88-1E8B-48F4-AE02-8B57C8239AB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7C43E785-1418-4DAB-944C-EFCC156466A7}" type="datetimeFigureOut">
              <a:rPr lang="en-US" smtClean="0"/>
              <a:pPr/>
              <a:t>10/1/2009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ADE0AE88-1E8B-48F4-AE02-8B57C8239AB1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C43E785-1418-4DAB-944C-EFCC156466A7}" type="datetimeFigureOut">
              <a:rPr lang="en-US" smtClean="0"/>
              <a:pPr/>
              <a:t>10/1/2009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DE0AE88-1E8B-48F4-AE02-8B57C8239AB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7C43E785-1418-4DAB-944C-EFCC156466A7}" type="datetimeFigureOut">
              <a:rPr lang="en-US" smtClean="0"/>
              <a:pPr/>
              <a:t>10/1/2009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ADE0AE88-1E8B-48F4-AE02-8B57C8239AB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3E785-1418-4DAB-944C-EFCC156466A7}" type="datetimeFigureOut">
              <a:rPr lang="en-US" smtClean="0"/>
              <a:pPr/>
              <a:t>10/1/2009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0AE88-1E8B-48F4-AE02-8B57C8239AB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C43E785-1418-4DAB-944C-EFCC156466A7}" type="datetimeFigureOut">
              <a:rPr lang="en-US" smtClean="0"/>
              <a:pPr/>
              <a:t>10/1/2009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DE0AE88-1E8B-48F4-AE02-8B57C8239AB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7C43E785-1418-4DAB-944C-EFCC156466A7}" type="datetimeFigureOut">
              <a:rPr lang="en-US" smtClean="0"/>
              <a:pPr/>
              <a:t>10/1/2009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ADE0AE88-1E8B-48F4-AE02-8B57C8239AB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7C43E785-1418-4DAB-944C-EFCC156466A7}" type="datetimeFigureOut">
              <a:rPr lang="en-US" smtClean="0"/>
              <a:pPr/>
              <a:t>10/1/2009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ADE0AE88-1E8B-48F4-AE02-8B57C8239AB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7C43E785-1418-4DAB-944C-EFCC156466A7}" type="datetimeFigureOut">
              <a:rPr lang="en-US" smtClean="0"/>
              <a:pPr/>
              <a:t>10/1/2009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ADE0AE88-1E8B-48F4-AE02-8B57C8239AB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28600"/>
            <a:ext cx="8298656" cy="16764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Knighthood and the Code of Chivalry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5867400"/>
            <a:ext cx="5167312" cy="762000"/>
          </a:xfrm>
        </p:spPr>
        <p:txBody>
          <a:bodyPr/>
          <a:lstStyle/>
          <a:p>
            <a:r>
              <a:rPr lang="en-US" dirty="0" smtClean="0"/>
              <a:t>By , Tahir Brandon Riggins</a:t>
            </a:r>
            <a:endParaRPr lang="en-US" dirty="0"/>
          </a:p>
        </p:txBody>
      </p:sp>
      <p:pic>
        <p:nvPicPr>
          <p:cNvPr id="27650" name="Picture 2" descr="http://aftermathnews.files.wordpress.com/2009/08/knights_templar_battl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33600" y="2057400"/>
            <a:ext cx="5486400" cy="3657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Accolade vs. The Joust</a:t>
            </a:r>
            <a:endParaRPr lang="en-US" dirty="0"/>
          </a:p>
        </p:txBody>
      </p:sp>
      <p:pic>
        <p:nvPicPr>
          <p:cNvPr id="4098" name="Picture 2" descr="http://www.traditioninaction.org/religious/religiousimages/H016_Accolad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1600200"/>
            <a:ext cx="2971800" cy="4191000"/>
          </a:xfrm>
          <a:prstGeom prst="rect">
            <a:avLst/>
          </a:prstGeom>
          <a:noFill/>
        </p:spPr>
      </p:pic>
      <p:pic>
        <p:nvPicPr>
          <p:cNvPr id="4100" name="Picture 4" descr="http://www.abc.net.au/reslib/200710/r193451_73200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8200" y="1295400"/>
            <a:ext cx="4124325" cy="4876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artmall.vita4me.com/catalog/leighton_edmund-blair/lrg/the-accolad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304800"/>
            <a:ext cx="7848600" cy="6096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399032"/>
          </a:xfrm>
        </p:spPr>
        <p:txBody>
          <a:bodyPr/>
          <a:lstStyle/>
          <a:p>
            <a:pPr algn="ctr"/>
            <a:r>
              <a:rPr lang="en-US" dirty="0" smtClean="0"/>
              <a:t>The young </a:t>
            </a:r>
            <a:r>
              <a:rPr lang="en-US" dirty="0" smtClean="0"/>
              <a:t>Knight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Chivalry Code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Knighthood depended mostly on the Code of Chivalry, which is a system of ethical ideals that grew out of feudalism and into the churches.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s://jspivey.wikispaces.com/file/view/3code-of-chivalr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Ten Commandments of the Chivalry Code.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4608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Thou shalt believe all that the Church teaches, and shalt observe all its directions. </a:t>
            </a:r>
          </a:p>
          <a:p>
            <a:r>
              <a:rPr lang="en-US" dirty="0" smtClean="0"/>
              <a:t>Thou shalt defend the Church. </a:t>
            </a:r>
          </a:p>
          <a:p>
            <a:r>
              <a:rPr lang="en-US" dirty="0" smtClean="0"/>
              <a:t>Thou shalt repect all weaknesses, and shalt constitute thyself the defender of them. </a:t>
            </a:r>
          </a:p>
          <a:p>
            <a:r>
              <a:rPr lang="en-US" dirty="0" smtClean="0"/>
              <a:t>Thou shalt love the country in the which thou wast born. </a:t>
            </a:r>
          </a:p>
          <a:p>
            <a:r>
              <a:rPr lang="en-US" dirty="0" smtClean="0"/>
              <a:t>Thou shalt not recoil before thine enemy. </a:t>
            </a:r>
          </a:p>
          <a:p>
            <a:r>
              <a:rPr lang="en-US" dirty="0" smtClean="0"/>
              <a:t>Thou shalt make war against the Infidel without cessation, and without mercy. </a:t>
            </a:r>
          </a:p>
          <a:p>
            <a:r>
              <a:rPr lang="en-US" dirty="0" smtClean="0"/>
              <a:t>Thou shalt perform scrupulously thy feudal duties, if they be not contrary to the laws of God. </a:t>
            </a:r>
          </a:p>
          <a:p>
            <a:r>
              <a:rPr lang="en-US" dirty="0" smtClean="0"/>
              <a:t>Thou shalt never lie, and shall remain faithful to thy pledged word. </a:t>
            </a:r>
          </a:p>
          <a:p>
            <a:r>
              <a:rPr lang="en-US" dirty="0" smtClean="0"/>
              <a:t>Thou shalt be generous, and give largess to everyone. </a:t>
            </a:r>
          </a:p>
          <a:p>
            <a:r>
              <a:rPr lang="en-US" dirty="0" smtClean="0"/>
              <a:t>Thou shalt be everywhere and always the champion of the Right and the Good against Injustice and Evil.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Knighthood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Knighthood was based on the code of chivalry.</a:t>
            </a:r>
          </a:p>
          <a:p>
            <a:r>
              <a:rPr lang="en-US" dirty="0" smtClean="0"/>
              <a:t>The Code of Chivalry was a behavioral code for the knights.</a:t>
            </a:r>
          </a:p>
          <a:p>
            <a:r>
              <a:rPr lang="en-US" dirty="0" smtClean="0"/>
              <a:t>Knighthood and the Code of Chivalry originated back into the ninth and tenth centuries and then moved up into the middle ages.</a:t>
            </a:r>
          </a:p>
          <a:p>
            <a:r>
              <a:rPr lang="en-US" dirty="0" smtClean="0"/>
              <a:t>During the Renaissance in the sixteenth century ,chivalry was influenced the behavior for gentlemen and their nobility.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Code of Chivalry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main sections:</a:t>
            </a:r>
          </a:p>
          <a:p>
            <a:pPr>
              <a:buNone/>
            </a:pPr>
            <a:r>
              <a:rPr lang="en-US" dirty="0" smtClean="0"/>
              <a:t>Horse mounted Chivalry was combat to protect their territory from foreign invaders.</a:t>
            </a:r>
          </a:p>
          <a:p>
            <a:pPr>
              <a:buNone/>
            </a:pPr>
            <a:r>
              <a:rPr lang="en-US" dirty="0" smtClean="0"/>
              <a:t>Feudalism which is the political aspect of Chivalry and has to do with their government.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951706"/>
          </a:xfrm>
        </p:spPr>
        <p:txBody>
          <a:bodyPr/>
          <a:lstStyle/>
          <a:p>
            <a:r>
              <a:rPr lang="en-US" dirty="0" smtClean="0"/>
              <a:t>Code of Chivalry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686800" cy="5791200"/>
          </a:xfrm>
        </p:spPr>
        <p:txBody>
          <a:bodyPr/>
          <a:lstStyle/>
          <a:p>
            <a:r>
              <a:rPr lang="en-US" dirty="0" smtClean="0"/>
              <a:t>Horse- mounted chivalry       Feudalism</a:t>
            </a:r>
            <a:endParaRPr lang="en-US" dirty="0"/>
          </a:p>
        </p:txBody>
      </p:sp>
      <p:pic>
        <p:nvPicPr>
          <p:cNvPr id="8194" name="Picture 2" descr="http://www.aemma.org/training/mounted/images/horseKnightNomenclatur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2819400"/>
            <a:ext cx="3429000" cy="3352800"/>
          </a:xfrm>
          <a:prstGeom prst="rect">
            <a:avLst/>
          </a:prstGeom>
          <a:noFill/>
        </p:spPr>
      </p:pic>
      <p:pic>
        <p:nvPicPr>
          <p:cNvPr id="8196" name="Picture 4" descr="http://www.tustin.k12.ca.us/cyberseminar/soc/seven/chivalry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19600" y="1600200"/>
            <a:ext cx="4343400" cy="502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Code of Chivalry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Throughout the period of the middle ages the Chivalry Code changed numerous times.</a:t>
            </a:r>
          </a:p>
          <a:p>
            <a:r>
              <a:rPr lang="en-US" dirty="0" smtClean="0"/>
              <a:t>It made it more strict and the churches were involved.</a:t>
            </a:r>
          </a:p>
          <a:p>
            <a:r>
              <a:rPr lang="en-US" dirty="0" smtClean="0"/>
              <a:t>The church created rules such as The Peace of God which forbade knights from attacking women, priest, and merchants.</a:t>
            </a:r>
          </a:p>
          <a:p>
            <a:r>
              <a:rPr lang="en-US" dirty="0" smtClean="0"/>
              <a:t>The Truce of God said that knights must not battle on Sunday &amp; Holy days.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freepages.genealogy.rootsweb.ancestry.com/~atpc/graphic/map-europe-1025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5181600"/>
            <a:ext cx="8229600" cy="1399032"/>
          </a:xfrm>
        </p:spPr>
        <p:txBody>
          <a:bodyPr/>
          <a:lstStyle/>
          <a:p>
            <a:r>
              <a:rPr lang="en-US" dirty="0" smtClean="0"/>
              <a:t>Where knights were located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Becoming a knight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Teenagers who wanted to become a knight would work in veterans knights house.</a:t>
            </a:r>
          </a:p>
          <a:p>
            <a:r>
              <a:rPr lang="en-US" dirty="0" smtClean="0"/>
              <a:t>They would learn the skills they need to become a successful knight.</a:t>
            </a:r>
          </a:p>
          <a:p>
            <a:r>
              <a:rPr lang="en-US" dirty="0" smtClean="0"/>
              <a:t>If they passed or the knight saw it fit to make him a knight , he would be dubbed with a sword by the royal family or one of the veteran knights.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399032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/>
              <a:t>The 3 Stages in becoming a Knight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229600" cy="5486400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first stage in becoming a knight is a page at seven years old a page will do house chores in the house of a lord. A page will also learn how to serve, act in a noble court, ride a horse, hunt , speak languages, and if lucky learn how to read.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second stage begins in the teenage years of his life. In this stage he will learn how to dress like a knight, take care of armor, weapons, and horses. He begins weapons training and learns how to prove himself worthy of a knight.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third and final stage of knighthood is the knight and this is where the knight participates in the ceremony known as the Accolade. A knight, lord or a monarch touches the left than right shoulder of the squire. They will then say “ Rise , Sir------------”. After that they ceremony is followed with prayer, fasting or a courageous act on the battlefield. 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Knighthood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The best way for a knight to prove himself is in a joust.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Knights are still being brought into knighthood today in England and one of them is Paul McCartney of the Beatles. Also known as Sir Paul!.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82</TotalTime>
  <Words>672</Words>
  <Application>Microsoft Office PowerPoint</Application>
  <PresentationFormat>On-screen Show (4:3)</PresentationFormat>
  <Paragraphs>59</Paragraphs>
  <Slides>14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Verve</vt:lpstr>
      <vt:lpstr>Knighthood and the Code of Chivalry</vt:lpstr>
      <vt:lpstr>Knighthood</vt:lpstr>
      <vt:lpstr>Code of Chivalry</vt:lpstr>
      <vt:lpstr>Code of Chivalry</vt:lpstr>
      <vt:lpstr>Code of Chivalry</vt:lpstr>
      <vt:lpstr>Where knights were located</vt:lpstr>
      <vt:lpstr>Becoming a knight </vt:lpstr>
      <vt:lpstr>The 3 Stages in becoming a Knight</vt:lpstr>
      <vt:lpstr>Knighthood</vt:lpstr>
      <vt:lpstr>The Accolade vs. The Joust</vt:lpstr>
      <vt:lpstr>The young Knight</vt:lpstr>
      <vt:lpstr>Chivalry Code</vt:lpstr>
      <vt:lpstr>Slide 13</vt:lpstr>
      <vt:lpstr>The Ten Commandments of the Chivalry Code.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Knighthood and the Code of Chivalry</dc:title>
  <dc:creator>Tahir</dc:creator>
  <cp:lastModifiedBy>Tahir</cp:lastModifiedBy>
  <cp:revision>15</cp:revision>
  <dcterms:created xsi:type="dcterms:W3CDTF">2009-09-30T02:11:22Z</dcterms:created>
  <dcterms:modified xsi:type="dcterms:W3CDTF">2009-10-02T01:21:12Z</dcterms:modified>
</cp:coreProperties>
</file>