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4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" y="-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9BE31-FC04-804F-9514-3228693971EE}" type="datetimeFigureOut">
              <a:rPr lang="en-US" smtClean="0"/>
              <a:pPr/>
              <a:t>1/20/10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E22C-9602-BF45-B2E5-407741C44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9BE31-FC04-804F-9514-3228693971EE}" type="datetimeFigureOut">
              <a:rPr lang="en-US" smtClean="0"/>
              <a:pPr/>
              <a:t>1/20/10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E22C-9602-BF45-B2E5-407741C446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9BE31-FC04-804F-9514-3228693971EE}" type="datetimeFigureOut">
              <a:rPr lang="en-US" smtClean="0"/>
              <a:pPr/>
              <a:t>1/20/10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E22C-9602-BF45-B2E5-407741C44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9BE31-FC04-804F-9514-3228693971EE}" type="datetimeFigureOut">
              <a:rPr lang="en-US" smtClean="0"/>
              <a:pPr/>
              <a:t>1/20/10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E22C-9602-BF45-B2E5-407741C44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9BE31-FC04-804F-9514-3228693971EE}" type="datetimeFigureOut">
              <a:rPr lang="en-US" smtClean="0"/>
              <a:pPr/>
              <a:t>1/20/10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E22C-9602-BF45-B2E5-407741C44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9BE31-FC04-804F-9514-3228693971EE}" type="datetimeFigureOut">
              <a:rPr lang="en-US" smtClean="0"/>
              <a:pPr/>
              <a:t>1/20/10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E22C-9602-BF45-B2E5-407741C446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9BE31-FC04-804F-9514-3228693971EE}" type="datetimeFigureOut">
              <a:rPr lang="en-US" smtClean="0"/>
              <a:pPr/>
              <a:t>1/20/10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E22C-9602-BF45-B2E5-407741C44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9BE31-FC04-804F-9514-3228693971EE}" type="datetimeFigureOut">
              <a:rPr lang="en-US" smtClean="0"/>
              <a:pPr/>
              <a:t>1/20/10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E22C-9602-BF45-B2E5-407741C44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9BE31-FC04-804F-9514-3228693971EE}" type="datetimeFigureOut">
              <a:rPr lang="en-US" smtClean="0"/>
              <a:pPr/>
              <a:t>1/20/10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E22C-9602-BF45-B2E5-407741C44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9BE31-FC04-804F-9514-3228693971EE}" type="datetimeFigureOut">
              <a:rPr lang="en-US" smtClean="0"/>
              <a:pPr/>
              <a:t>1/20/10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E22C-9602-BF45-B2E5-407741C44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9BE31-FC04-804F-9514-3228693971EE}" type="datetimeFigureOut">
              <a:rPr lang="en-US" smtClean="0"/>
              <a:pPr/>
              <a:t>1/20/10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E22C-9602-BF45-B2E5-407741C44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9BE31-FC04-804F-9514-3228693971EE}" type="datetimeFigureOut">
              <a:rPr lang="en-US" smtClean="0"/>
              <a:pPr/>
              <a:t>1/20/10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BE22C-9602-BF45-B2E5-407741C44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A29BE31-FC04-804F-9514-3228693971EE}" type="datetimeFigureOut">
              <a:rPr lang="en-US" smtClean="0"/>
              <a:pPr/>
              <a:t>1/20/10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415BE22C-9602-BF45-B2E5-407741C44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021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76800"/>
            <a:ext cx="8229600" cy="1752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Times New Roman"/>
              </a:rPr>
              <a:t>fastidious – adj. </a:t>
            </a:r>
            <a:r>
              <a:rPr lang="en-US" dirty="0">
                <a:latin typeface="Times New Roman"/>
              </a:rPr>
              <a:t>excessively particular, critical, or demanding; hard to </a:t>
            </a:r>
            <a:r>
              <a:rPr lang="en-US" dirty="0" smtClean="0">
                <a:latin typeface="Times New Roman"/>
              </a:rPr>
              <a:t>please.</a:t>
            </a:r>
          </a:p>
          <a:p>
            <a:pPr>
              <a:buNone/>
            </a:pPr>
            <a:r>
              <a:rPr lang="en-US" dirty="0" smtClean="0">
                <a:latin typeface="Times New Roman"/>
              </a:rPr>
              <a:t>The fastidious father never acknowledged his son even when he received great grades.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Fastidiou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8229600" cy="4486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914400"/>
            <a:ext cx="3260726" cy="454062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6224" y="914400"/>
            <a:ext cx="4752976" cy="53788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mtClean="0">
                <a:latin typeface="Times New Roman"/>
              </a:rPr>
              <a:t>p</a:t>
            </a:r>
            <a:r>
              <a:rPr lang="en-US" smtClean="0">
                <a:latin typeface="Times New Roman"/>
              </a:rPr>
              <a:t>lacate</a:t>
            </a:r>
            <a:r>
              <a:rPr lang="en-US" dirty="0" smtClean="0">
                <a:latin typeface="Times New Roman"/>
              </a:rPr>
              <a:t>; p</a:t>
            </a:r>
            <a:r>
              <a:rPr lang="en-US" dirty="0" smtClean="0">
                <a:latin typeface="Times New Roman"/>
              </a:rPr>
              <a:t>lacating </a:t>
            </a:r>
            <a:r>
              <a:rPr lang="en-US" dirty="0" smtClean="0">
                <a:latin typeface="Times New Roman"/>
              </a:rPr>
              <a:t>– verb. to appease or pacify, esp. by concessions or conciliatory gestures.  </a:t>
            </a:r>
          </a:p>
          <a:p>
            <a:pPr>
              <a:buNone/>
            </a:pPr>
            <a:r>
              <a:rPr lang="en-US" dirty="0" smtClean="0">
                <a:latin typeface="Times New Roman"/>
              </a:rPr>
              <a:t>I was placating her as I handed her pieces of candy to make her happy.</a:t>
            </a:r>
            <a:endParaRPr lang="en-US" dirty="0">
              <a:latin typeface="Times New Roman"/>
            </a:endParaRPr>
          </a:p>
        </p:txBody>
      </p:sp>
      <p:pic>
        <p:nvPicPr>
          <p:cNvPr id="4" name="Picture 3" descr="placat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75" y="914400"/>
            <a:ext cx="3260726" cy="4540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487</TotalTime>
  <Words>65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Breeze</vt:lpstr>
      <vt:lpstr>Slide 1</vt:lpstr>
      <vt:lpstr>Slide 2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Brandon Jhin</dc:creator>
  <cp:lastModifiedBy>GACS</cp:lastModifiedBy>
  <cp:revision>2</cp:revision>
  <dcterms:created xsi:type="dcterms:W3CDTF">2010-01-20T19:42:14Z</dcterms:created>
  <dcterms:modified xsi:type="dcterms:W3CDTF">2010-01-20T19:47:00Z</dcterms:modified>
</cp:coreProperties>
</file>