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D804-9554-439F-B3BB-F4C24793A88D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8315-F5C6-4172-949C-06C6EEB32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D804-9554-439F-B3BB-F4C24793A88D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8315-F5C6-4172-949C-06C6EEB32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D804-9554-439F-B3BB-F4C24793A88D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8315-F5C6-4172-949C-06C6EEB32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D804-9554-439F-B3BB-F4C24793A88D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8315-F5C6-4172-949C-06C6EEB32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D804-9554-439F-B3BB-F4C24793A88D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8315-F5C6-4172-949C-06C6EEB32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D804-9554-439F-B3BB-F4C24793A88D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8315-F5C6-4172-949C-06C6EEB32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D804-9554-439F-B3BB-F4C24793A88D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8315-F5C6-4172-949C-06C6EEB32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D804-9554-439F-B3BB-F4C24793A88D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8315-F5C6-4172-949C-06C6EEB32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D804-9554-439F-B3BB-F4C24793A88D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8315-F5C6-4172-949C-06C6EEB32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D804-9554-439F-B3BB-F4C24793A88D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8315-F5C6-4172-949C-06C6EEB32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D804-9554-439F-B3BB-F4C24793A88D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8315-F5C6-4172-949C-06C6EEB32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3D804-9554-439F-B3BB-F4C24793A88D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88315-F5C6-4172-949C-06C6EEB32E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Matthew Waters-Disperse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Disperse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5000"/>
            <a:ext cx="6400800" cy="37338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to drive or send off in various directions; scatter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to spread widely; disseminate 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to dispel; cause to vanish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ci.port-angeles.wa.us/images/Police%20Department/NewPoliceCA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4175583"/>
            <a:ext cx="4410075" cy="26824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Matthew Waters-Disperse</vt:lpstr>
      <vt:lpstr>Disperse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Matthew Waters-Disperse</dc:title>
  <dc:creator>Matt Waters</dc:creator>
  <cp:lastModifiedBy>Matt Waters</cp:lastModifiedBy>
  <cp:revision>1</cp:revision>
  <dcterms:created xsi:type="dcterms:W3CDTF">2010-03-06T23:58:32Z</dcterms:created>
  <dcterms:modified xsi:type="dcterms:W3CDTF">2010-03-06T23:59:04Z</dcterms:modified>
</cp:coreProperties>
</file>