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7521-7A1C-4858-8180-B6265165BC39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EF37521-7A1C-4858-8180-B6265165BC39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9335D94-3DF8-4BE6-B7F0-767F53071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Wrath/Ire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Wrath:</a:t>
            </a:r>
            <a:r>
              <a:rPr lang="en-US" dirty="0" smtClean="0"/>
              <a:t> strong vengeful anger or indignation</a:t>
            </a:r>
            <a:br>
              <a:rPr lang="en-US" dirty="0" smtClean="0"/>
            </a:br>
            <a:r>
              <a:rPr lang="en-US" b="1" dirty="0" smtClean="0"/>
              <a:t>Ire</a:t>
            </a:r>
            <a:r>
              <a:rPr lang="en-US" dirty="0" smtClean="0"/>
              <a:t>: intense and usually openly displayed anger(usually more intense than wrath) </a:t>
            </a:r>
          </a:p>
          <a:p>
            <a:endParaRPr lang="en-US" dirty="0"/>
          </a:p>
        </p:txBody>
      </p:sp>
      <p:pic>
        <p:nvPicPr>
          <p:cNvPr id="4098" name="Picture 2" descr="http://profalbrecht.files.wordpress.com/2008/12/angry-fa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124200"/>
            <a:ext cx="5962650" cy="34598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Wrath/Ire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Disperse </dc:title>
  <dc:creator>Matt Waters</dc:creator>
  <cp:lastModifiedBy>Matt Waters</cp:lastModifiedBy>
  <cp:revision>3</cp:revision>
  <dcterms:created xsi:type="dcterms:W3CDTF">2010-01-18T19:41:31Z</dcterms:created>
  <dcterms:modified xsi:type="dcterms:W3CDTF">2010-03-06T23:59:45Z</dcterms:modified>
</cp:coreProperties>
</file>