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C59D5-953A-4C8B-8129-C3077F60F525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B9506-5E94-49EA-8429-CA8E5C4D55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5D5EF9-BDB4-4F37-B106-2787089176F4}" type="datetimeFigureOut">
              <a:rPr lang="en-US" smtClean="0"/>
              <a:t>9/27/2009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BC8147A-9833-41AB-8CC7-9C3498AA5D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Trent Smith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smtClean="0"/>
              <a:t>Juwon Drake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Medieval Armor</a:t>
            </a:r>
            <a:endParaRPr lang="en-US" dirty="0"/>
          </a:p>
        </p:txBody>
      </p:sp>
      <p:pic>
        <p:nvPicPr>
          <p:cNvPr id="24578" name="Picture 2" descr="http://historyshop.piratemerch.com/images/300100_medieval_ar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2286000" cy="2286000"/>
          </a:xfrm>
          <a:prstGeom prst="rect">
            <a:avLst/>
          </a:prstGeom>
          <a:noFill/>
        </p:spPr>
      </p:pic>
      <p:pic>
        <p:nvPicPr>
          <p:cNvPr id="24580" name="Picture 4" descr="http://www.swordsofmight.com/ProductImages/Medieval_Arm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962150" cy="2171700"/>
          </a:xfrm>
          <a:prstGeom prst="rect">
            <a:avLst/>
          </a:prstGeom>
          <a:noFill/>
        </p:spPr>
      </p:pic>
      <p:pic>
        <p:nvPicPr>
          <p:cNvPr id="24582" name="Picture 6" descr="http://farm4.static.flickr.com/3347/3326746263_60dd15b5c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657600"/>
            <a:ext cx="2209800" cy="2946400"/>
          </a:xfrm>
          <a:prstGeom prst="rect">
            <a:avLst/>
          </a:prstGeom>
          <a:noFill/>
        </p:spPr>
      </p:pic>
      <p:pic>
        <p:nvPicPr>
          <p:cNvPr id="24584" name="Picture 8" descr="http://lcoffill.googlepages.com/MedievalArmo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1" y="3605156"/>
            <a:ext cx="2209800" cy="308139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Armor and Social Class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Armor that could be worn be someone with low social status.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Armor that would be worn by a high class noble or king.</a:t>
            </a:r>
            <a:endParaRPr lang="en-US" dirty="0"/>
          </a:p>
        </p:txBody>
      </p:sp>
      <p:pic>
        <p:nvPicPr>
          <p:cNvPr id="1026" name="Picture 2" descr="http://www.propertiesofmatter.si.edu/images/L23/L23_ar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0"/>
            <a:ext cx="3571875" cy="2590800"/>
          </a:xfrm>
          <a:prstGeom prst="rect">
            <a:avLst/>
          </a:prstGeom>
          <a:noFill/>
        </p:spPr>
      </p:pic>
      <p:pic>
        <p:nvPicPr>
          <p:cNvPr id="1028" name="Picture 4" descr="http://www.aceros-de-hispania.com/image/marto/medieval-armour-2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590800"/>
            <a:ext cx="1249167" cy="3657600"/>
          </a:xfrm>
          <a:prstGeom prst="rect">
            <a:avLst/>
          </a:prstGeom>
          <a:noFill/>
        </p:spPr>
      </p:pic>
      <p:pic>
        <p:nvPicPr>
          <p:cNvPr id="1032" name="Picture 8" descr="http://www.a2armory.com/images/med-armor/segmented-spauld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200400"/>
            <a:ext cx="2362200" cy="24731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Armor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Chainmail       Gambeson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Helmet                  Shield</a:t>
            </a:r>
            <a:endParaRPr lang="en-US" dirty="0"/>
          </a:p>
        </p:txBody>
      </p:sp>
      <p:pic>
        <p:nvPicPr>
          <p:cNvPr id="27650" name="Picture 2" descr="http://blog.makezine.com/chain_m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2096497" cy="2604897"/>
          </a:xfrm>
          <a:prstGeom prst="rect">
            <a:avLst/>
          </a:prstGeom>
          <a:noFill/>
        </p:spPr>
      </p:pic>
      <p:pic>
        <p:nvPicPr>
          <p:cNvPr id="27652" name="Picture 4" descr="http://www.maskworld.com/pix/costumes/replicas/big/MR-100586-tiberias-gambe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667000"/>
            <a:ext cx="2117065" cy="3086100"/>
          </a:xfrm>
          <a:prstGeom prst="rect">
            <a:avLst/>
          </a:prstGeom>
          <a:noFill/>
        </p:spPr>
      </p:pic>
      <p:pic>
        <p:nvPicPr>
          <p:cNvPr id="27654" name="Picture 6" descr="http://armillum.com/tienda/images/DEEPEEKA/casco-medieval_L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362200"/>
            <a:ext cx="2514600" cy="2514600"/>
          </a:xfrm>
          <a:prstGeom prst="rect">
            <a:avLst/>
          </a:prstGeom>
          <a:noFill/>
        </p:spPr>
      </p:pic>
      <p:pic>
        <p:nvPicPr>
          <p:cNvPr id="27656" name="Picture 8" descr="http://www.a2armory.com/images/shields/elcid-polis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3048000"/>
            <a:ext cx="1924050" cy="272675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Army of Commoners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Common people had to make weapons and be a back-up army. Many people took up being blacksmiths.</a:t>
            </a:r>
            <a:endParaRPr lang="en-US" dirty="0"/>
          </a:p>
        </p:txBody>
      </p:sp>
      <p:pic>
        <p:nvPicPr>
          <p:cNvPr id="28678" name="Picture 6" descr="http://wadehouse.wisconsinhistory.org/ImageTours/Blacksmith/Blacksmith-interior-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657600"/>
            <a:ext cx="5076825" cy="3016789"/>
          </a:xfrm>
          <a:prstGeom prst="rect">
            <a:avLst/>
          </a:prstGeom>
          <a:noFill/>
        </p:spPr>
      </p:pic>
      <p:pic>
        <p:nvPicPr>
          <p:cNvPr id="28680" name="Picture 8" descr="http://visitbristol.co.uk/imageresizer/?image=%2Fdmsimgs%2FMedieval+Reenactment.jpg&amp;action=ProductM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219200"/>
            <a:ext cx="3048000" cy="2032000"/>
          </a:xfrm>
          <a:prstGeom prst="rect">
            <a:avLst/>
          </a:prstGeom>
          <a:noFill/>
        </p:spPr>
      </p:pic>
      <p:pic>
        <p:nvPicPr>
          <p:cNvPr id="28682" name="Picture 10" descr="http://media.gamerevolution.com/images/games/pc/medieval_2_total_war/small/medieval_2_total_war_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886200"/>
            <a:ext cx="2857500" cy="2143125"/>
          </a:xfrm>
          <a:prstGeom prst="rect">
            <a:avLst/>
          </a:prstGeom>
          <a:noFill/>
        </p:spPr>
      </p:pic>
      <p:pic>
        <p:nvPicPr>
          <p:cNvPr id="28684" name="Picture 12" descr="http://medieval2.heavengames.com/m2tw/history/historical_battles_folder/kalka_river_folder/mongols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1295400"/>
            <a:ext cx="3200400" cy="22696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Gauntlets</a:t>
            </a:r>
          </a:p>
          <a:p>
            <a:endParaRPr lang="en-US" dirty="0" smtClean="0"/>
          </a:p>
          <a:p>
            <a:r>
              <a:rPr lang="en-US" dirty="0" smtClean="0"/>
              <a:t>Breastplate</a:t>
            </a:r>
          </a:p>
          <a:p>
            <a:endParaRPr lang="en-US" dirty="0" smtClean="0"/>
          </a:p>
          <a:p>
            <a:r>
              <a:rPr lang="en-US" dirty="0" smtClean="0"/>
              <a:t>Helmet</a:t>
            </a:r>
          </a:p>
          <a:p>
            <a:endParaRPr lang="en-US" dirty="0" smtClean="0"/>
          </a:p>
          <a:p>
            <a:r>
              <a:rPr lang="en-US" dirty="0" smtClean="0"/>
              <a:t>Arm Armor</a:t>
            </a:r>
          </a:p>
          <a:p>
            <a:endParaRPr lang="en-US" dirty="0" smtClean="0"/>
          </a:p>
          <a:p>
            <a:r>
              <a:rPr lang="en-US" dirty="0" smtClean="0"/>
              <a:t>Leg Armor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Armor</a:t>
            </a:r>
            <a:endParaRPr lang="en-US" dirty="0"/>
          </a:p>
        </p:txBody>
      </p:sp>
      <p:pic>
        <p:nvPicPr>
          <p:cNvPr id="29698" name="Picture 2" descr="http://www.medieval-chain-mail-armor.com/images/GAU-GN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1905000" cy="2073756"/>
          </a:xfrm>
          <a:prstGeom prst="rect">
            <a:avLst/>
          </a:prstGeom>
          <a:noFill/>
        </p:spPr>
      </p:pic>
      <p:pic>
        <p:nvPicPr>
          <p:cNvPr id="29700" name="Picture 4" descr="http://www.aceros-de-hispania.com/image/marto/breastplate-18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990600"/>
            <a:ext cx="2019300" cy="2498629"/>
          </a:xfrm>
          <a:prstGeom prst="rect">
            <a:avLst/>
          </a:prstGeom>
          <a:noFill/>
        </p:spPr>
      </p:pic>
      <p:pic>
        <p:nvPicPr>
          <p:cNvPr id="29702" name="Picture 6" descr="http://www.aceros-de-hispania.com/image/gladius/medieval-helm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286000"/>
            <a:ext cx="1524000" cy="2286000"/>
          </a:xfrm>
          <a:prstGeom prst="rect">
            <a:avLst/>
          </a:prstGeom>
          <a:noFill/>
        </p:spPr>
      </p:pic>
      <p:pic>
        <p:nvPicPr>
          <p:cNvPr id="29704" name="Picture 8" descr="http://www.worldofstock.com/slides/PHI34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3657600"/>
            <a:ext cx="2054772" cy="2590800"/>
          </a:xfrm>
          <a:prstGeom prst="rect">
            <a:avLst/>
          </a:prstGeom>
          <a:noFill/>
        </p:spPr>
      </p:pic>
      <p:pic>
        <p:nvPicPr>
          <p:cNvPr id="29706" name="Picture 10" descr="http://www.shaabasreplicas.net/pcat-gifs/products-small/complete-leg-protec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495800"/>
            <a:ext cx="2209800" cy="218349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Armor could be used for many different things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Armor Innovations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Helmets became more bearable.</a:t>
            </a:r>
            <a:endParaRPr lang="en-US" dirty="0"/>
          </a:p>
        </p:txBody>
      </p:sp>
      <p:pic>
        <p:nvPicPr>
          <p:cNvPr id="30722" name="Picture 2" descr="http://www.dreamoflifethemovie.com/objects-of-life/medieval-helmet-reprodu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90801"/>
            <a:ext cx="1864091" cy="2362200"/>
          </a:xfrm>
          <a:prstGeom prst="rect">
            <a:avLst/>
          </a:prstGeom>
          <a:noFill/>
        </p:spPr>
      </p:pic>
      <p:pic>
        <p:nvPicPr>
          <p:cNvPr id="30724" name="Picture 4" descr="http://www.hollywoodtoysandcostumes.com/cached/12362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590800"/>
            <a:ext cx="2362200" cy="2362200"/>
          </a:xfrm>
          <a:prstGeom prst="rect">
            <a:avLst/>
          </a:prstGeom>
          <a:noFill/>
        </p:spPr>
      </p:pic>
      <p:pic>
        <p:nvPicPr>
          <p:cNvPr id="30726" name="Picture 6" descr="http://www.abc.net.au/reslib/200710/r193451_732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209800"/>
            <a:ext cx="2438400" cy="1811382"/>
          </a:xfrm>
          <a:prstGeom prst="rect">
            <a:avLst/>
          </a:prstGeom>
          <a:noFill/>
        </p:spPr>
      </p:pic>
      <p:pic>
        <p:nvPicPr>
          <p:cNvPr id="30728" name="Picture 8" descr="http://catholicdiscussion.files.wordpress.com/2008/01/medieval-ii-total-war-200611170401355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3733800"/>
            <a:ext cx="2333182" cy="1752600"/>
          </a:xfrm>
          <a:prstGeom prst="rect">
            <a:avLst/>
          </a:prstGeom>
          <a:noFill/>
        </p:spPr>
      </p:pic>
      <p:pic>
        <p:nvPicPr>
          <p:cNvPr id="30730" name="Picture 10" descr="http://www.geocities.com/marylandjousting/rob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4038600"/>
            <a:ext cx="2133600" cy="240329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Many knights would have their armor decorated with intricate designs and patterns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Armor is Art</a:t>
            </a:r>
            <a:endParaRPr lang="en-US" dirty="0"/>
          </a:p>
        </p:txBody>
      </p:sp>
      <p:pic>
        <p:nvPicPr>
          <p:cNvPr id="31746" name="Picture 2" descr="http://www.fantasy-armor.com/images/armors/AE1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438400"/>
            <a:ext cx="2514600" cy="1934308"/>
          </a:xfrm>
          <a:prstGeom prst="rect">
            <a:avLst/>
          </a:prstGeom>
          <a:noFill/>
        </p:spPr>
      </p:pic>
      <p:pic>
        <p:nvPicPr>
          <p:cNvPr id="31748" name="Picture 4" descr="http://www.aceros-de-hispania.com/image/armour-medieval-m905/armour-medieval-m9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743200"/>
            <a:ext cx="1663277" cy="3705225"/>
          </a:xfrm>
          <a:prstGeom prst="rect">
            <a:avLst/>
          </a:prstGeom>
          <a:noFill/>
        </p:spPr>
      </p:pic>
      <p:pic>
        <p:nvPicPr>
          <p:cNvPr id="31750" name="Picture 6" descr="http://www.hammondcastle.org/images/HC_Armor_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2057400" cy="3810000"/>
          </a:xfrm>
          <a:prstGeom prst="rect">
            <a:avLst/>
          </a:prstGeom>
          <a:noFill/>
        </p:spPr>
      </p:pic>
      <p:pic>
        <p:nvPicPr>
          <p:cNvPr id="31752" name="Picture 8" descr="http://2.bp.blogspot.com/_t9pl9Dh5gGQ/SZu4XEpo7SI/AAAAAAAABSE/EC3DlygFhuc/s400/_ertyhretgyewrg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419600"/>
            <a:ext cx="3124200" cy="215569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The new use of gunpowder weapons renders the medieval armor ineffective.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Medieval Armor goes obsolete</a:t>
            </a:r>
            <a:endParaRPr lang="en-US" dirty="0"/>
          </a:p>
        </p:txBody>
      </p:sp>
      <p:pic>
        <p:nvPicPr>
          <p:cNvPr id="32770" name="Picture 2" descr="http://lcoffill.googlepages.com/MedievalAr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514600"/>
            <a:ext cx="2390775" cy="3333750"/>
          </a:xfrm>
          <a:prstGeom prst="rect">
            <a:avLst/>
          </a:prstGeom>
          <a:noFill/>
        </p:spPr>
      </p:pic>
      <p:pic>
        <p:nvPicPr>
          <p:cNvPr id="32772" name="Picture 4" descr="http://www.lmtreasures.pair.com/army6bl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14600"/>
            <a:ext cx="2743200" cy="3657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972541" y="2967335"/>
            <a:ext cx="1198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VS.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57800" y="1981200"/>
            <a:ext cx="322517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</a:t>
            </a:r>
            <a:endParaRPr lang="en-US" sz="3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2774" name="Picture 6" descr="http://www.clker.com/cliparts/e/2/a/d/1206574733930851359Ryan_Taylor_Green_Tick.svg.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29988">
            <a:off x="742059" y="2492651"/>
            <a:ext cx="2749425" cy="31650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260</TotalTime>
  <Words>129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Medieval Armor</vt:lpstr>
      <vt:lpstr>Armor and Social Class</vt:lpstr>
      <vt:lpstr>The First Armor</vt:lpstr>
      <vt:lpstr>Army of Commoners</vt:lpstr>
      <vt:lpstr>Plate Armor</vt:lpstr>
      <vt:lpstr>Armor Innovations</vt:lpstr>
      <vt:lpstr>The Armor is Art</vt:lpstr>
      <vt:lpstr>Medieval Armor goes obsolete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Denise Smith</dc:creator>
  <cp:lastModifiedBy>Denise Smith</cp:lastModifiedBy>
  <cp:revision>24</cp:revision>
  <dcterms:created xsi:type="dcterms:W3CDTF">2009-09-27T23:58:13Z</dcterms:created>
  <dcterms:modified xsi:type="dcterms:W3CDTF">2009-09-28T04:18:50Z</dcterms:modified>
</cp:coreProperties>
</file>