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61" r:id="rId4"/>
    <p:sldId id="259" r:id="rId5"/>
    <p:sldId id="262" r:id="rId6"/>
    <p:sldId id="257" r:id="rId7"/>
    <p:sldId id="263" r:id="rId8"/>
    <p:sldId id="260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0E0C-980D-4A20-AE29-8F5DA6322BDB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D4E-F57F-487B-81EF-98B7F6BA36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0E0C-980D-4A20-AE29-8F5DA6322BDB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D4E-F57F-487B-81EF-98B7F6BA36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0E0C-980D-4A20-AE29-8F5DA6322BDB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D4E-F57F-487B-81EF-98B7F6BA36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0E0C-980D-4A20-AE29-8F5DA6322BDB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D4E-F57F-487B-81EF-98B7F6BA36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0E0C-980D-4A20-AE29-8F5DA6322BDB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D4E-F57F-487B-81EF-98B7F6BA36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0E0C-980D-4A20-AE29-8F5DA6322BDB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D4E-F57F-487B-81EF-98B7F6BA36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0E0C-980D-4A20-AE29-8F5DA6322BDB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D4E-F57F-487B-81EF-98B7F6BA36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0E0C-980D-4A20-AE29-8F5DA6322BDB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D4E-F57F-487B-81EF-98B7F6BA36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0E0C-980D-4A20-AE29-8F5DA6322BDB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D4E-F57F-487B-81EF-98B7F6BA36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0E0C-980D-4A20-AE29-8F5DA6322BDB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D4E-F57F-487B-81EF-98B7F6BA36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0E0C-980D-4A20-AE29-8F5DA6322BDB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D4E-F57F-487B-81EF-98B7F6BA36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C0E0C-980D-4A20-AE29-8F5DA6322BDB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FFD4E-F57F-487B-81EF-98B7F6BA365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Medieval Dress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By Sarah Becker and Elizabeth White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Children: Boys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Boys wore loose fitted pants with belts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Like men, boys wore </a:t>
            </a:r>
            <a:r>
              <a:rPr lang="en-US" dirty="0" err="1" smtClean="0">
                <a:solidFill>
                  <a:schemeClr val="bg1"/>
                </a:solidFill>
              </a:rPr>
              <a:t>gipons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with three-quarter length sleeves and hose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Cloaks and thigh length capes with hoods were worn as outer wear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Shoes had ankle straps with a cut out design on the top of the shoe and were pointed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Gloves and swords were worn as accessories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Upper Class: Women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Clothes were often layered with tunics, </a:t>
            </a:r>
            <a:r>
              <a:rPr lang="en-US" dirty="0" err="1" smtClean="0">
                <a:solidFill>
                  <a:schemeClr val="bg1"/>
                </a:solidFill>
              </a:rPr>
              <a:t>overtunics</a:t>
            </a:r>
            <a:r>
              <a:rPr lang="en-US" dirty="0" smtClean="0">
                <a:solidFill>
                  <a:schemeClr val="bg1"/>
                </a:solidFill>
              </a:rPr>
              <a:t>, and cloaks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Women would wear kirtles, or tunics that went to the ankles, and over their shirts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elaborate gowns worn by queens were made by attaching tubes of fabric at the shoulders.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Wimples, which are cloth headdresses, covered the head and neck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False Hair was used in order to make braids longer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freewebs.com/janes-wardrobe/Naomi%20kir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04800"/>
            <a:ext cx="2133600" cy="407787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90600" y="44958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Kirtle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1028" name="Picture 4" descr="http://www.revivalclothing.com/ProductImages/wimple_her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762000"/>
            <a:ext cx="2819400" cy="35718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953000" y="46482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Wimple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Upper Class: Men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Because of the short tunics, men wore hose in order to be modest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 </a:t>
            </a:r>
            <a:r>
              <a:rPr lang="en-US" dirty="0" err="1" smtClean="0">
                <a:solidFill>
                  <a:schemeClr val="bg1"/>
                </a:solidFill>
              </a:rPr>
              <a:t>gipon</a:t>
            </a:r>
            <a:r>
              <a:rPr lang="en-US" dirty="0" smtClean="0">
                <a:solidFill>
                  <a:schemeClr val="bg1"/>
                </a:solidFill>
              </a:rPr>
              <a:t>, which is shaped closely to the body, has no collar, a round neckline, buttons or lacing down the front, and ends above the knees, replaced the tunic in the later years.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 </a:t>
            </a:r>
            <a:r>
              <a:rPr lang="en-US" dirty="0" err="1" smtClean="0">
                <a:solidFill>
                  <a:schemeClr val="bg1"/>
                </a:solidFill>
              </a:rPr>
              <a:t>pourpoint</a:t>
            </a:r>
            <a:r>
              <a:rPr lang="en-US" dirty="0" smtClean="0">
                <a:solidFill>
                  <a:schemeClr val="bg1"/>
                </a:solidFill>
              </a:rPr>
              <a:t> was worn as an outer garment that tight fitted in the chest and waist.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Later, a collar that reached to the ears was added to the </a:t>
            </a:r>
            <a:r>
              <a:rPr lang="en-US" dirty="0" err="1" smtClean="0">
                <a:solidFill>
                  <a:schemeClr val="bg1"/>
                </a:solidFill>
              </a:rPr>
              <a:t>pourpoint</a:t>
            </a:r>
            <a:r>
              <a:rPr lang="en-US" dirty="0" smtClean="0">
                <a:solidFill>
                  <a:schemeClr val="bg1"/>
                </a:solidFill>
              </a:rPr>
              <a:t> called a </a:t>
            </a:r>
            <a:r>
              <a:rPr lang="en-US" dirty="0" err="1" smtClean="0">
                <a:solidFill>
                  <a:schemeClr val="bg1"/>
                </a:solidFill>
              </a:rPr>
              <a:t>carcaille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Wide balloon-shaped or sack-shaped sleeves were also very popular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ardicouture.com/photos/blan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81000"/>
            <a:ext cx="2524125" cy="374936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38200" y="44196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>
                <a:solidFill>
                  <a:schemeClr val="bg1"/>
                </a:solidFill>
              </a:rPr>
              <a:t>Gipon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9460" name="Picture 4" descr="http://www.forest.gen.nz/Medieval/articles/garments/Charles_blois/pourpoi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457200"/>
            <a:ext cx="2971800" cy="38895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638800" y="46482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>
                <a:solidFill>
                  <a:schemeClr val="bg1"/>
                </a:solidFill>
              </a:rPr>
              <a:t>Pourpoint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Lower Class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style of clothing worn was greatly influenced on the person’s status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lower class wore fabric of broadcloth and wool instead of the velvet and satin worn by the upper class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Most of the clothing worn by both men and women were simple tunics and dresses that were loose fitting in order to allow room to grow in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Fashion of the lower class rarely changed since most clothes were handed down through the family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4.bp.blogspot.com/_xF6dfb4eZ6s/SBD9BqpnK0I/AAAAAAAAAGk/zJNa8avauf0/s320/medieval+peasant+clothe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447800"/>
            <a:ext cx="3362325" cy="3286197"/>
          </a:xfrm>
          <a:prstGeom prst="rect">
            <a:avLst/>
          </a:prstGeom>
          <a:noFill/>
        </p:spPr>
      </p:pic>
      <p:pic>
        <p:nvPicPr>
          <p:cNvPr id="20484" name="Picture 4" descr="http://4.bp.blogspot.com/_xF6dfb4eZ6s/SBD9CqpnK1I/AAAAAAAAAGs/KgLJc71PE90/s320/peasant-costume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4466" y="1524000"/>
            <a:ext cx="3445134" cy="3305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Children: Girls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Children of wealthier families were often dressed like adults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Like women, girls wore a kirtle as underwear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 cote-</a:t>
            </a:r>
            <a:r>
              <a:rPr lang="en-US" dirty="0" err="1" smtClean="0">
                <a:solidFill>
                  <a:schemeClr val="bg1"/>
                </a:solidFill>
              </a:rPr>
              <a:t>hardie</a:t>
            </a:r>
            <a:r>
              <a:rPr lang="en-US" dirty="0" smtClean="0">
                <a:solidFill>
                  <a:schemeClr val="bg1"/>
                </a:solidFill>
              </a:rPr>
              <a:t>, which is tight fitting, has a low neckline, and long sleeves with attachments called tippets or streamers.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Coifs and veils were worn as hats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Hair was similar to boys and sometimes was curled above the ears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medievalweddingdresses.ideasforweddings.net/wp-content/uploads/2009/05/cotehard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533400"/>
            <a:ext cx="3021634" cy="46774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33800" y="55626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Cote-</a:t>
            </a:r>
            <a:r>
              <a:rPr lang="en-US" sz="2800" dirty="0" err="1" smtClean="0">
                <a:solidFill>
                  <a:schemeClr val="bg1"/>
                </a:solidFill>
              </a:rPr>
              <a:t>hardie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</TotalTime>
  <Words>384</Words>
  <Application>Microsoft Office PowerPoint</Application>
  <PresentationFormat>On-screen Show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Medieval Dress</vt:lpstr>
      <vt:lpstr>Upper Class: Women</vt:lpstr>
      <vt:lpstr>Slide 3</vt:lpstr>
      <vt:lpstr>Upper Class: Men</vt:lpstr>
      <vt:lpstr>Slide 5</vt:lpstr>
      <vt:lpstr>Lower Class</vt:lpstr>
      <vt:lpstr>Slide 7</vt:lpstr>
      <vt:lpstr>Children: Girls</vt:lpstr>
      <vt:lpstr>Slide 9</vt:lpstr>
      <vt:lpstr>Children: Boys</vt:lpstr>
    </vt:vector>
  </TitlesOfParts>
  <Company>Greater Atlanta Christian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Medieval Dress</dc:title>
  <dc:creator>katherinewh</dc:creator>
  <cp:lastModifiedBy>katherinewh</cp:lastModifiedBy>
  <cp:revision>17</cp:revision>
  <dcterms:created xsi:type="dcterms:W3CDTF">2009-09-27T19:45:01Z</dcterms:created>
  <dcterms:modified xsi:type="dcterms:W3CDTF">2009-09-27T23:46:22Z</dcterms:modified>
</cp:coreProperties>
</file>