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4" r:id="rId5"/>
    <p:sldId id="262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9" autoAdjust="0"/>
    <p:restoredTop sz="94660"/>
  </p:normalViewPr>
  <p:slideViewPr>
    <p:cSldViewPr>
      <p:cViewPr varScale="1">
        <p:scale>
          <a:sx n="88" d="100"/>
          <a:sy n="88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BB946-8A97-4E27-BE82-E2D2BFB0AFD1}" type="datetimeFigureOut">
              <a:rPr lang="en-US" smtClean="0"/>
              <a:pPr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1E90A-4827-4E5D-B667-6BC11D302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Medieval Entertainment and Games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Soyoung</a:t>
            </a:r>
            <a:r>
              <a:rPr lang="en-US" dirty="0" smtClean="0"/>
              <a:t> Kim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rwallin.personalbydesign.com/jous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768" y="304800"/>
            <a:ext cx="9167768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experiment301.com/members/zann/knox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blogs.warwick.ac.uk/images/johnrawnsley/2005/03/29/melee-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3219"/>
            <a:ext cx="6553200" cy="6824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blooiphoto.com/img/msr/Sword_pl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66917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corianipaolo.it/paolo-coriani-luthier/hurdy-gurdie/img-hurdy-gurdie/baroque-hurdy-gurdi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66916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oundbytes.de/EarlyPatches/images/snare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7215"/>
            <a:ext cx="5363135" cy="6630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la.unm.edu/~davies/MAA/images/maa_lu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328" y="228600"/>
            <a:ext cx="9158328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ntranet.grundel.nl/Grassroots/Hans%20en%20Bert/Troubadour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639" y="0"/>
            <a:ext cx="695811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</TotalTime>
  <Words>7</Words>
  <Application>Microsoft Office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Medieval Entertainment and Games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Entertainment and Games</dc:title>
  <dc:creator>SY</dc:creator>
  <cp:lastModifiedBy>SY</cp:lastModifiedBy>
  <cp:revision>29</cp:revision>
  <dcterms:created xsi:type="dcterms:W3CDTF">2009-09-28T00:59:17Z</dcterms:created>
  <dcterms:modified xsi:type="dcterms:W3CDTF">2009-09-29T03:12:38Z</dcterms:modified>
</cp:coreProperties>
</file>