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A7470-182F-497C-AAB5-9AA21435CF3D}" type="datetimeFigureOut">
              <a:rPr lang="en-US" smtClean="0"/>
              <a:pPr/>
              <a:t>9/27/2009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765C300-8414-4D63-B85D-E3A9C3371B3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A7470-182F-497C-AAB5-9AA21435CF3D}" type="datetimeFigureOut">
              <a:rPr lang="en-US" smtClean="0"/>
              <a:pPr/>
              <a:t>9/27/2009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5C300-8414-4D63-B85D-E3A9C3371B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A7470-182F-497C-AAB5-9AA21435CF3D}" type="datetimeFigureOut">
              <a:rPr lang="en-US" smtClean="0"/>
              <a:pPr/>
              <a:t>9/27/2009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5C300-8414-4D63-B85D-E3A9C3371B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15A7470-182F-497C-AAB5-9AA21435CF3D}" type="datetimeFigureOut">
              <a:rPr lang="en-US" smtClean="0"/>
              <a:pPr/>
              <a:t>9/27/2009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3765C300-8414-4D63-B85D-E3A9C3371B3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A7470-182F-497C-AAB5-9AA21435CF3D}" type="datetimeFigureOut">
              <a:rPr lang="en-US" smtClean="0"/>
              <a:pPr/>
              <a:t>9/27/2009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5C300-8414-4D63-B85D-E3A9C3371B3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A7470-182F-497C-AAB5-9AA21435CF3D}" type="datetimeFigureOut">
              <a:rPr lang="en-US" smtClean="0"/>
              <a:pPr/>
              <a:t>9/27/2009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5C300-8414-4D63-B85D-E3A9C3371B3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5C300-8414-4D63-B85D-E3A9C3371B3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A7470-182F-497C-AAB5-9AA21435CF3D}" type="datetimeFigureOut">
              <a:rPr lang="en-US" smtClean="0"/>
              <a:pPr/>
              <a:t>9/27/2009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A7470-182F-497C-AAB5-9AA21435CF3D}" type="datetimeFigureOut">
              <a:rPr lang="en-US" smtClean="0"/>
              <a:pPr/>
              <a:t>9/27/2009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5C300-8414-4D63-B85D-E3A9C3371B3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A7470-182F-497C-AAB5-9AA21435CF3D}" type="datetimeFigureOut">
              <a:rPr lang="en-US" smtClean="0"/>
              <a:pPr/>
              <a:t>9/27/2009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5C300-8414-4D63-B85D-E3A9C3371B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15A7470-182F-497C-AAB5-9AA21435CF3D}" type="datetimeFigureOut">
              <a:rPr lang="en-US" smtClean="0"/>
              <a:pPr/>
              <a:t>9/27/2009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65C300-8414-4D63-B85D-E3A9C3371B3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A7470-182F-497C-AAB5-9AA21435CF3D}" type="datetimeFigureOut">
              <a:rPr lang="en-US" smtClean="0"/>
              <a:pPr/>
              <a:t>9/27/2009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765C300-8414-4D63-B85D-E3A9C3371B3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15A7470-182F-497C-AAB5-9AA21435CF3D}" type="datetimeFigureOut">
              <a:rPr lang="en-US" smtClean="0"/>
              <a:pPr/>
              <a:t>9/27/2009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3765C300-8414-4D63-B85D-E3A9C3371B3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Jared Metzger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b="1" smtClean="0"/>
              <a:t>Medieval Medicine</a:t>
            </a:r>
            <a:endParaRPr lang="en-US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1524000"/>
            <a:ext cx="5486400" cy="5334000"/>
          </a:xfrm>
        </p:spPr>
        <p:txBody>
          <a:bodyPr>
            <a:normAutofit lnSpcReduction="10000"/>
          </a:bodyPr>
          <a:lstStyle/>
          <a:p>
            <a:r>
              <a:rPr lang="en-US" b="1" dirty="0" smtClean="0"/>
              <a:t>Everyone back then  didn’t know what germs were and didn’t know what caused diseases. No one knew about hygiene</a:t>
            </a:r>
          </a:p>
          <a:p>
            <a:r>
              <a:rPr lang="en-US" b="1" dirty="0" smtClean="0"/>
              <a:t>Poor health and disease were part of their daily lives.</a:t>
            </a:r>
          </a:p>
          <a:p>
            <a:r>
              <a:rPr lang="en-US" b="1" dirty="0" smtClean="0"/>
              <a:t>Physicians were doctors and were expensive.</a:t>
            </a:r>
          </a:p>
          <a:p>
            <a:r>
              <a:rPr lang="en-US" b="1" dirty="0" smtClean="0"/>
              <a:t>There were many theories of what caused diseases. Because there was no knowledge of germs, the church said that disease was God punishing you for your sins.</a:t>
            </a:r>
            <a:endParaRPr lang="en-US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b="1" smtClean="0"/>
              <a:t>Medieval Health</a:t>
            </a:r>
            <a:endParaRPr lang="en-US" b="1" dirty="0"/>
          </a:p>
        </p:txBody>
      </p:sp>
      <p:pic>
        <p:nvPicPr>
          <p:cNvPr id="5122" name="Picture 2" descr="http://www.traditioninaction.org/OrganicSociety/Images_1-100/A_013_City_MedWorld13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10200" y="2209800"/>
            <a:ext cx="3390900" cy="344741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371600"/>
            <a:ext cx="5791200" cy="5486400"/>
          </a:xfrm>
        </p:spPr>
        <p:txBody>
          <a:bodyPr>
            <a:normAutofit fontScale="92500"/>
          </a:bodyPr>
          <a:lstStyle/>
          <a:p>
            <a:r>
              <a:rPr lang="en-US" b="1" dirty="0" smtClean="0"/>
              <a:t>Whenever people tried surgery, there was a plan. </a:t>
            </a:r>
          </a:p>
          <a:p>
            <a:r>
              <a:rPr lang="en-US" b="1" dirty="0" smtClean="0"/>
              <a:t>Also, “surgeons” were unskilled workers such as barbers or butchers.</a:t>
            </a:r>
          </a:p>
          <a:p>
            <a:r>
              <a:rPr lang="en-US" b="1" smtClean="0"/>
              <a:t>They </a:t>
            </a:r>
            <a:r>
              <a:rPr lang="en-US" b="1" dirty="0" smtClean="0"/>
              <a:t>never cleaned their surgical instruments.</a:t>
            </a:r>
          </a:p>
          <a:p>
            <a:r>
              <a:rPr lang="en-US" b="1" dirty="0" smtClean="0"/>
              <a:t>It was no guarantee that a patient could recover from small operations.</a:t>
            </a:r>
          </a:p>
          <a:p>
            <a:r>
              <a:rPr lang="en-US" b="1" dirty="0" smtClean="0"/>
              <a:t>Most people went to monasteries that had hospitals with them.</a:t>
            </a:r>
          </a:p>
          <a:p>
            <a:r>
              <a:rPr lang="en-US" b="1" dirty="0" smtClean="0"/>
              <a:t>Potions used for sleep-inducing or pain-relieving were used for anesthesia.</a:t>
            </a:r>
            <a:endParaRPr lang="en-US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b="1" smtClean="0"/>
              <a:t>Surgery</a:t>
            </a:r>
            <a:endParaRPr lang="en-US" b="1" dirty="0"/>
          </a:p>
        </p:txBody>
      </p:sp>
      <p:pic>
        <p:nvPicPr>
          <p:cNvPr id="4100" name="Picture 4" descr="http://blog.zdravstvena.info/wp-content/uploads/2007/05/medieval-surgery.JPG"/>
          <p:cNvPicPr>
            <a:picLocks noChangeAspect="1" noChangeArrowheads="1"/>
          </p:cNvPicPr>
          <p:nvPr/>
        </p:nvPicPr>
        <p:blipFill>
          <a:blip r:embed="rId2"/>
          <a:srcRect l="48000"/>
          <a:stretch>
            <a:fillRect/>
          </a:stretch>
        </p:blipFill>
        <p:spPr bwMode="auto">
          <a:xfrm>
            <a:off x="5638800" y="1752600"/>
            <a:ext cx="3276600" cy="446121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524000"/>
            <a:ext cx="4191000" cy="5105400"/>
          </a:xfrm>
        </p:spPr>
        <p:txBody>
          <a:bodyPr>
            <a:normAutofit lnSpcReduction="10000"/>
          </a:bodyPr>
          <a:lstStyle/>
          <a:p>
            <a:r>
              <a:rPr lang="en-US" b="1" dirty="0" smtClean="0"/>
              <a:t>People believed that the balance of four liquids in your body was essential to being healthy.</a:t>
            </a:r>
          </a:p>
          <a:p>
            <a:r>
              <a:rPr lang="en-US" b="1" dirty="0" smtClean="0"/>
              <a:t>The humors are blood, phlegm, yellow bile, and black bile.</a:t>
            </a:r>
          </a:p>
          <a:p>
            <a:r>
              <a:rPr lang="en-US" b="1" dirty="0" smtClean="0"/>
              <a:t>They had different ways to keep their humors balanced.</a:t>
            </a:r>
          </a:p>
          <a:p>
            <a:r>
              <a:rPr lang="en-US" b="1" dirty="0" smtClean="0"/>
              <a:t>Bloodletting used leaches or dirty knifes.</a:t>
            </a:r>
          </a:p>
          <a:p>
            <a:endParaRPr lang="en-US" b="1" dirty="0" smtClean="0"/>
          </a:p>
          <a:p>
            <a:endParaRPr lang="en-US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b="1" smtClean="0"/>
              <a:t>Humors</a:t>
            </a:r>
            <a:endParaRPr lang="en-US" b="1" dirty="0"/>
          </a:p>
        </p:txBody>
      </p:sp>
      <p:pic>
        <p:nvPicPr>
          <p:cNvPr id="3074" name="Picture 2" descr="http://www.maryrose.org/lcity/barber/images/humor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57800" y="1219200"/>
            <a:ext cx="3219450" cy="47519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524000"/>
            <a:ext cx="4343400" cy="4572000"/>
          </a:xfrm>
        </p:spPr>
        <p:txBody>
          <a:bodyPr/>
          <a:lstStyle/>
          <a:p>
            <a:r>
              <a:rPr lang="en-US" b="1" dirty="0" smtClean="0"/>
              <a:t>The main two types of disease are leprosy and plague.</a:t>
            </a:r>
          </a:p>
          <a:p>
            <a:r>
              <a:rPr lang="en-US" b="1" dirty="0" smtClean="0"/>
              <a:t>There were different plagues: the bubonic, pneumonic, and the </a:t>
            </a:r>
            <a:r>
              <a:rPr lang="en-US" b="1" dirty="0" err="1" smtClean="0"/>
              <a:t>septicemic</a:t>
            </a:r>
            <a:r>
              <a:rPr lang="en-US" b="1" dirty="0" smtClean="0"/>
              <a:t> plagues.</a:t>
            </a:r>
          </a:p>
          <a:p>
            <a:r>
              <a:rPr lang="en-US" b="1" dirty="0" smtClean="0"/>
              <a:t>Leprosy was slow acting and caused a lot of pain to the victim.</a:t>
            </a:r>
            <a:endParaRPr lang="en-US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b="1" smtClean="0"/>
              <a:t>Disease</a:t>
            </a:r>
            <a:endParaRPr lang="en-US" b="1" dirty="0"/>
          </a:p>
        </p:txBody>
      </p:sp>
      <p:pic>
        <p:nvPicPr>
          <p:cNvPr id="2050" name="Picture 2" descr="http://www.glogster.com/media/2/3/78/24/378248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1905000"/>
            <a:ext cx="4191000" cy="373086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524000"/>
            <a:ext cx="4953000" cy="4572000"/>
          </a:xfrm>
        </p:spPr>
        <p:txBody>
          <a:bodyPr/>
          <a:lstStyle/>
          <a:p>
            <a:r>
              <a:rPr lang="en-US" b="1" dirty="0" smtClean="0"/>
              <a:t>Most of the remedies were herbal.</a:t>
            </a:r>
          </a:p>
          <a:p>
            <a:r>
              <a:rPr lang="en-US" b="1" dirty="0" smtClean="0"/>
              <a:t>People would turn to charms or spells to try get rid of their disease.</a:t>
            </a:r>
          </a:p>
          <a:p>
            <a:r>
              <a:rPr lang="en-US" b="1" dirty="0" smtClean="0"/>
              <a:t>Surgeons sometimes had to try complex surgery to cure a patient.</a:t>
            </a:r>
          </a:p>
          <a:p>
            <a:endParaRPr lang="en-US" b="1" dirty="0" smtClean="0"/>
          </a:p>
          <a:p>
            <a:endParaRPr lang="en-US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b="1" smtClean="0"/>
              <a:t>Treatment</a:t>
            </a:r>
            <a:endParaRPr lang="en-US" b="1" dirty="0"/>
          </a:p>
        </p:txBody>
      </p:sp>
      <p:pic>
        <p:nvPicPr>
          <p:cNvPr id="1026" name="Picture 2" descr="Medieval Surgery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10200" y="1295400"/>
            <a:ext cx="3384381" cy="4876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435</TotalTime>
  <Words>267</Words>
  <Application>Microsoft Office PowerPoint</Application>
  <PresentationFormat>On-screen Show (4:3)</PresentationFormat>
  <Paragraphs>27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Paper</vt:lpstr>
      <vt:lpstr>Medieval Medicine</vt:lpstr>
      <vt:lpstr>Medieval Health</vt:lpstr>
      <vt:lpstr>Surgery</vt:lpstr>
      <vt:lpstr>Humors</vt:lpstr>
      <vt:lpstr>Disease</vt:lpstr>
      <vt:lpstr>Treatment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Medieval Medicine</dc:title>
  <dc:creator>Paula Metzger</dc:creator>
  <cp:lastModifiedBy>Paula Metzger</cp:lastModifiedBy>
  <cp:revision>22</cp:revision>
  <dcterms:created xsi:type="dcterms:W3CDTF">2009-09-27T16:58:14Z</dcterms:created>
  <dcterms:modified xsi:type="dcterms:W3CDTF">2009-09-28T01:07:39Z</dcterms:modified>
</cp:coreProperties>
</file>