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9" r:id="rId5"/>
    <p:sldId id="258" r:id="rId6"/>
    <p:sldId id="263" r:id="rId7"/>
    <p:sldId id="264" r:id="rId8"/>
    <p:sldId id="262" r:id="rId9"/>
    <p:sldId id="261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26A9-C4EF-438C-9269-BCF48DE6ACD6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C4C5-73AA-49FB-AFD0-D1141390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26A9-C4EF-438C-9269-BCF48DE6ACD6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C4C5-73AA-49FB-AFD0-D1141390D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26A9-C4EF-438C-9269-BCF48DE6ACD6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C4C5-73AA-49FB-AFD0-D1141390D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26A9-C4EF-438C-9269-BCF48DE6ACD6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C4C5-73AA-49FB-AFD0-D1141390D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26A9-C4EF-438C-9269-BCF48DE6ACD6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C4C5-73AA-49FB-AFD0-D1141390D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26A9-C4EF-438C-9269-BCF48DE6ACD6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C4C5-73AA-49FB-AFD0-D1141390D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26A9-C4EF-438C-9269-BCF48DE6ACD6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C4C5-73AA-49FB-AFD0-D1141390D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26A9-C4EF-438C-9269-BCF48DE6ACD6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C4C5-73AA-49FB-AFD0-D1141390D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26A9-C4EF-438C-9269-BCF48DE6ACD6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C4C5-73AA-49FB-AFD0-D1141390D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26A9-C4EF-438C-9269-BCF48DE6ACD6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C4C5-73AA-49FB-AFD0-D1141390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A7426A9-C4EF-438C-9269-BCF48DE6ACD6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C97C4C5-73AA-49FB-AFD0-D1141390D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A7426A9-C4EF-438C-9269-BCF48DE6ACD6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C97C4C5-73AA-49FB-AFD0-D1141390D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gif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Medieval Occupations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Mandy Good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Laborers</a:t>
            </a:r>
            <a:endParaRPr lang="en-US" dirty="0"/>
          </a:p>
        </p:txBody>
      </p:sp>
      <p:pic>
        <p:nvPicPr>
          <p:cNvPr id="23556" name="Picture 4" descr="http://www.revivalclothing.com/images/Testimonials/renmag_lowres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2590800" cy="4068010"/>
          </a:xfrm>
          <a:prstGeom prst="rect">
            <a:avLst/>
          </a:prstGeom>
          <a:noFill/>
        </p:spPr>
      </p:pic>
      <p:pic>
        <p:nvPicPr>
          <p:cNvPr id="23554" name="Picture 2" descr="http://www.bbc.co.uk/gardening/images/timeline/medieval_ma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4419600"/>
            <a:ext cx="3331282" cy="2143125"/>
          </a:xfrm>
          <a:prstGeom prst="rect">
            <a:avLst/>
          </a:prstGeom>
          <a:noFill/>
        </p:spPr>
      </p:pic>
      <p:pic>
        <p:nvPicPr>
          <p:cNvPr id="23558" name="Picture 6" descr="http://www.mythinglinks.org/SleepingBeauty~Spinster~EdmundDulac~S1R35~ovalTransp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1600200"/>
            <a:ext cx="2514600" cy="30194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05000" y="556260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Clothier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19600" y="4114800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Gardener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036004" y="4267200"/>
            <a:ext cx="1107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Spinster</a:t>
            </a:r>
            <a:endParaRPr lang="en-US" sz="2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Servants</a:t>
            </a:r>
            <a:endParaRPr lang="en-US" dirty="0"/>
          </a:p>
        </p:txBody>
      </p:sp>
      <p:pic>
        <p:nvPicPr>
          <p:cNvPr id="22530" name="Picture 2" descr="http://www.camlann.org/images/May%20shearing%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4343400"/>
            <a:ext cx="2428875" cy="21907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010400" y="4038600"/>
            <a:ext cx="894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Cottar</a:t>
            </a:r>
            <a:endParaRPr lang="en-US" sz="2000" b="1" dirty="0"/>
          </a:p>
        </p:txBody>
      </p:sp>
      <p:pic>
        <p:nvPicPr>
          <p:cNvPr id="22532" name="Picture 4" descr="http://1.bp.blogspot.com/_OG3i1o1f67E/ReOFn5NYvLI/AAAAAAAAAMA/15dv2ZGDCYs/s1600/St.+Thomas+More+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676400"/>
            <a:ext cx="2695575" cy="29337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2000" y="4572000"/>
            <a:ext cx="1359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Chancellor</a:t>
            </a:r>
            <a:endParaRPr lang="en-US" sz="2000" b="1" dirty="0"/>
          </a:p>
        </p:txBody>
      </p:sp>
      <p:pic>
        <p:nvPicPr>
          <p:cNvPr id="22534" name="Picture 6" descr="http://images.buycostumes.com/mgen/merchandiser/197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590800"/>
            <a:ext cx="3352800" cy="3352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124200" y="2286000"/>
            <a:ext cx="2817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Keeper of the Wardrobe</a:t>
            </a:r>
            <a:endParaRPr lang="en-US" sz="2000" b="1" dirty="0"/>
          </a:p>
        </p:txBody>
      </p:sp>
      <p:pic>
        <p:nvPicPr>
          <p:cNvPr id="22536" name="Picture 8" descr="http://www.georgeunderwood.com/resources/products/image1/000291/The%20Messenge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1828800"/>
            <a:ext cx="2097911" cy="22098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400800" y="1524000"/>
            <a:ext cx="1382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Messenger</a:t>
            </a:r>
            <a:endParaRPr lang="en-US" sz="2000" b="1" dirty="0"/>
          </a:p>
        </p:txBody>
      </p:sp>
      <p:pic>
        <p:nvPicPr>
          <p:cNvPr id="22538" name="Picture 10" descr="http://knight.fb.hive7.com/res/img/lord/npc/npcCharacter/npc_steward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09800" y="4343400"/>
            <a:ext cx="1219200" cy="226978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447800" y="6096000"/>
            <a:ext cx="1117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Steward</a:t>
            </a:r>
            <a:endParaRPr lang="en-US" sz="2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4" name="Picture 8" descr="http://www.dkimages.com/discover/previews/829/350847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752600"/>
            <a:ext cx="1263756" cy="259021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Servants</a:t>
            </a:r>
            <a:endParaRPr lang="en-US" dirty="0"/>
          </a:p>
        </p:txBody>
      </p:sp>
      <p:pic>
        <p:nvPicPr>
          <p:cNvPr id="24578" name="Picture 2" descr="http://www.artic.edu/aic/collections/citi/images/standard/WebLarge/WebImg_000093/2084_7589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209800"/>
            <a:ext cx="2209800" cy="403626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1905000"/>
            <a:ext cx="10631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Scullion</a:t>
            </a:r>
            <a:endParaRPr lang="en-US" sz="2000" b="1" dirty="0"/>
          </a:p>
        </p:txBody>
      </p:sp>
      <p:pic>
        <p:nvPicPr>
          <p:cNvPr id="24580" name="Picture 4" descr="http://3.bp.blogspot.com/_f6vPFbisEsA/So3ojiVpiiI/AAAAAAAACBY/PHDlGF-5MZA/s320/Reev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1524000"/>
            <a:ext cx="2095500" cy="27241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352800" y="3962400"/>
            <a:ext cx="859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Reeve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6457890"/>
            <a:ext cx="873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Scribe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15000" y="1447800"/>
            <a:ext cx="742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Page</a:t>
            </a:r>
            <a:endParaRPr lang="en-US" sz="2000" b="1" dirty="0"/>
          </a:p>
        </p:txBody>
      </p:sp>
      <p:pic>
        <p:nvPicPr>
          <p:cNvPr id="24582" name="Picture 6" descr="http://www.digitaljournal.com/img/9/5/0/7/6/9/i/3/7/0/o/scrib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4114800"/>
            <a:ext cx="2032254" cy="2400300"/>
          </a:xfrm>
          <a:prstGeom prst="rect">
            <a:avLst/>
          </a:prstGeom>
          <a:noFill/>
        </p:spPr>
      </p:pic>
      <p:pic>
        <p:nvPicPr>
          <p:cNvPr id="24586" name="Picture 10" descr="http://www.communigate.co.uk/ne/stthomasstanhope/phpblzGa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7400" y="5324475"/>
            <a:ext cx="2418006" cy="153352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667000" y="5029200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Chaplain</a:t>
            </a:r>
            <a:endParaRPr lang="en-US" sz="2000" b="1" dirty="0"/>
          </a:p>
        </p:txBody>
      </p:sp>
      <p:pic>
        <p:nvPicPr>
          <p:cNvPr id="24588" name="Picture 12" descr="http://images.elfwood.com/art/h/o/hooghoudt/medieval_trumpet_player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1800" y="4125294"/>
            <a:ext cx="2142398" cy="2437431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7239000" y="3733800"/>
            <a:ext cx="923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Herald</a:t>
            </a:r>
            <a:endParaRPr lang="en-US" sz="2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Law Enforcement/ Security</a:t>
            </a:r>
            <a:endParaRPr lang="en-US" dirty="0"/>
          </a:p>
        </p:txBody>
      </p:sp>
      <p:pic>
        <p:nvPicPr>
          <p:cNvPr id="25602" name="Picture 2" descr="http://static.howstuffworks.com/gif/10-medieval-torture-devices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362200"/>
            <a:ext cx="3505200" cy="3505200"/>
          </a:xfrm>
          <a:prstGeom prst="rect">
            <a:avLst/>
          </a:prstGeom>
          <a:noFill/>
        </p:spPr>
      </p:pic>
      <p:pic>
        <p:nvPicPr>
          <p:cNvPr id="25604" name="Picture 4" descr="http://www.1st-art-gallery.com/thumbnail/105515/1/London-Watchman-With-His-Lantern-By-Moonlight,-17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057400"/>
            <a:ext cx="3134133" cy="429344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95400" y="1752600"/>
            <a:ext cx="1398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Watchmen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2057400"/>
            <a:ext cx="1203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Torturers</a:t>
            </a:r>
            <a:endParaRPr lang="en-US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Armorers</a:t>
            </a:r>
            <a:r>
              <a:rPr lang="en-US" dirty="0" smtClean="0"/>
              <a:t> (Craftsmen)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100" dirty="0" smtClean="0"/>
              <a:t>Since armor was made up circular </a:t>
            </a:r>
            <a:r>
              <a:rPr lang="en-US" sz="3100" dirty="0"/>
              <a:t>links </a:t>
            </a:r>
            <a:r>
              <a:rPr lang="en-US" sz="3100" dirty="0" smtClean="0"/>
              <a:t>of metal, called chain mail, and had to be put together link by link, it was a difficult and time consuming occupation; but since armor was so heavily needed it was also a very important job.</a:t>
            </a:r>
            <a:endParaRPr lang="en-US" sz="3100" dirty="0"/>
          </a:p>
        </p:txBody>
      </p:sp>
      <p:pic>
        <p:nvPicPr>
          <p:cNvPr id="1026" name="Picture 2" descr="http://www.fantasyscrolls.com/images/chaimailpic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4724400"/>
            <a:ext cx="2057400" cy="1947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Craftsmen</a:t>
            </a:r>
            <a:endParaRPr lang="en-US" dirty="0"/>
          </a:p>
        </p:txBody>
      </p:sp>
      <p:pic>
        <p:nvPicPr>
          <p:cNvPr id="4098" name="Picture 2" descr="http://www.thebeckoning.com/medieval/crossbow/my-xb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76400"/>
            <a:ext cx="3333750" cy="28479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19050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Attiliator</a:t>
            </a:r>
            <a:endParaRPr lang="en-US" sz="2000" b="1" dirty="0"/>
          </a:p>
        </p:txBody>
      </p:sp>
      <p:pic>
        <p:nvPicPr>
          <p:cNvPr id="4104" name="Picture 8" descr="http://employees.oneonta.edu/farberas/arth/Images/110images/sl3images/Rolin_madonna/vaneyck_rol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191000"/>
            <a:ext cx="2362200" cy="250692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219200" y="4191000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Artist</a:t>
            </a:r>
            <a:endParaRPr lang="en-US" sz="2000" b="1" dirty="0"/>
          </a:p>
        </p:txBody>
      </p:sp>
      <p:pic>
        <p:nvPicPr>
          <p:cNvPr id="7170" name="Picture 2" descr="http://fearey.com/Woodcut_of_Medieval_Shoemak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2057400"/>
            <a:ext cx="3083209" cy="389572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886200" y="1828800"/>
            <a:ext cx="2526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Cordwainer (Cobbler)</a:t>
            </a:r>
            <a:endParaRPr lang="en-US" sz="2000" b="1" dirty="0"/>
          </a:p>
        </p:txBody>
      </p:sp>
      <p:pic>
        <p:nvPicPr>
          <p:cNvPr id="7172" name="Picture 4" descr="http://www.leninimports.com/hieronymus_jerome_bosch_sculpture_picture_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3048000"/>
            <a:ext cx="2381250" cy="357187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467600" y="2743200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Painter</a:t>
            </a:r>
            <a:endParaRPr lang="en-US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Craftsmen</a:t>
            </a:r>
            <a:endParaRPr lang="en-US" dirty="0"/>
          </a:p>
        </p:txBody>
      </p:sp>
      <p:pic>
        <p:nvPicPr>
          <p:cNvPr id="2056" name="Picture 8" descr="http://www.medieval-castle-siege-weapons.com/images/Medieval-Blacksmith-Imag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1600200"/>
            <a:ext cx="609600" cy="1009650"/>
          </a:xfrm>
          <a:prstGeom prst="rect">
            <a:avLst/>
          </a:prstGeom>
          <a:noFill/>
        </p:spPr>
      </p:pic>
      <p:pic>
        <p:nvPicPr>
          <p:cNvPr id="2058" name="Picture 10" descr="http://www.medieval-castle-siege-weapons.com/images/Medieval-Blacksmith-Pictur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981200"/>
            <a:ext cx="609600" cy="11525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267200" y="2286000"/>
            <a:ext cx="1420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Blacksmith</a:t>
            </a:r>
            <a:endParaRPr lang="en-US" sz="2000" b="1" dirty="0"/>
          </a:p>
        </p:txBody>
      </p:sp>
      <p:pic>
        <p:nvPicPr>
          <p:cNvPr id="2060" name="Picture 12" descr="http://www.thebowyer.com/images/bowmakertool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4648200"/>
            <a:ext cx="2907331" cy="18542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5715000" y="434340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Bowyer</a:t>
            </a:r>
            <a:endParaRPr lang="en-US" sz="2000" b="1" dirty="0"/>
          </a:p>
        </p:txBody>
      </p:sp>
      <p:pic>
        <p:nvPicPr>
          <p:cNvPr id="2062" name="Picture 14" descr="http://www.dkimages.com/discover/previews/829/350847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1600200"/>
            <a:ext cx="2298700" cy="2767717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477000" y="1676400"/>
            <a:ext cx="1290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Carpenter</a:t>
            </a:r>
            <a:endParaRPr lang="en-US" sz="2000" b="1" dirty="0"/>
          </a:p>
        </p:txBody>
      </p:sp>
      <p:pic>
        <p:nvPicPr>
          <p:cNvPr id="6146" name="Picture 2" descr="http://racer.kb.nl/pregvn/MIMI/MIMI_MMW_10A11/MIMI_MMW_10A11_232V_MIN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2895600"/>
            <a:ext cx="4038600" cy="3669591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828800" y="2590800"/>
            <a:ext cx="8867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Potter</a:t>
            </a:r>
            <a:endParaRPr lang="en-US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Candle Makers (Craftsmen)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candle maker named Graham Overhill who lived in the 11th century is said to have invented a candle - clock. A candle was made with 12 lines on it and when lit at the</a:t>
            </a:r>
          </a:p>
          <a:p>
            <a:pPr>
              <a:buNone/>
            </a:pPr>
            <a:r>
              <a:rPr lang="en-US" dirty="0" smtClean="0"/>
              <a:t> top of the hour,  the candle </a:t>
            </a:r>
          </a:p>
          <a:p>
            <a:pPr>
              <a:buNone/>
            </a:pPr>
            <a:r>
              <a:rPr lang="en-US" dirty="0" smtClean="0"/>
              <a:t> would burn from line</a:t>
            </a:r>
          </a:p>
          <a:p>
            <a:pPr>
              <a:buNone/>
            </a:pPr>
            <a:r>
              <a:rPr lang="en-US" dirty="0" smtClean="0"/>
              <a:t>  to line, and each line was equal </a:t>
            </a:r>
          </a:p>
          <a:p>
            <a:pPr>
              <a:buNone/>
            </a:pPr>
            <a:r>
              <a:rPr lang="en-US" dirty="0" smtClean="0"/>
              <a:t> to an hour. Presto! A 12 hour </a:t>
            </a:r>
          </a:p>
          <a:p>
            <a:pPr>
              <a:buNone/>
            </a:pPr>
            <a:r>
              <a:rPr lang="en-US" dirty="0" smtClean="0"/>
              <a:t> clock!</a:t>
            </a:r>
            <a:endParaRPr lang="en-US" dirty="0"/>
          </a:p>
        </p:txBody>
      </p:sp>
      <p:pic>
        <p:nvPicPr>
          <p:cNvPr id="3074" name="Picture 2" descr="http://library.thinkquest.org/06aug/01010/images/Science_&amp;_Society_Picture_Library_102903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3505200"/>
            <a:ext cx="2295525" cy="3219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Science/ Medicine Jobs</a:t>
            </a:r>
            <a:endParaRPr lang="en-US" dirty="0"/>
          </a:p>
        </p:txBody>
      </p:sp>
      <p:pic>
        <p:nvPicPr>
          <p:cNvPr id="4" name="Picture 4" descr="http://wwwdelivery.superstock.com/WI/223/900/PreviewComp/SuperStock_900-60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600200"/>
            <a:ext cx="3333750" cy="2638425"/>
          </a:xfrm>
          <a:prstGeom prst="rect">
            <a:avLst/>
          </a:prstGeom>
          <a:noFill/>
        </p:spPr>
      </p:pic>
      <p:pic>
        <p:nvPicPr>
          <p:cNvPr id="5" name="Picture 6" descr="http://freepages.family.rootsweb.ancestry.com/~emty/grete_herbal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481206"/>
            <a:ext cx="2819400" cy="23767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086600" y="3886200"/>
            <a:ext cx="1476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Apothecary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4191000"/>
            <a:ext cx="1194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Herbalist</a:t>
            </a:r>
            <a:endParaRPr lang="en-US" sz="2000" b="1" dirty="0"/>
          </a:p>
        </p:txBody>
      </p:sp>
      <p:pic>
        <p:nvPicPr>
          <p:cNvPr id="8" name="Picture 2" descr="http://www.renaissanceastrology.com/images/sunmeasur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24000"/>
            <a:ext cx="2865120" cy="3429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 rot="21422650">
            <a:off x="923805" y="2854021"/>
            <a:ext cx="1369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Astrologer</a:t>
            </a:r>
            <a:endParaRPr lang="en-US" sz="2000" b="1" dirty="0"/>
          </a:p>
        </p:txBody>
      </p:sp>
      <p:pic>
        <p:nvPicPr>
          <p:cNvPr id="2050" name="Picture 2" descr="http://upload.wikimedia.org/wikipedia/commons/0/01/Blood_lett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4038600"/>
            <a:ext cx="2514600" cy="252872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667000" y="6457890"/>
            <a:ext cx="123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Physician</a:t>
            </a:r>
            <a:endParaRPr lang="en-US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Entertainers</a:t>
            </a:r>
            <a:endParaRPr lang="en-US" dirty="0"/>
          </a:p>
        </p:txBody>
      </p:sp>
      <p:pic>
        <p:nvPicPr>
          <p:cNvPr id="1026" name="Picture 2" descr="http://www.zooted.co.uk/Images/Medieval-Jesters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52600"/>
            <a:ext cx="4233333" cy="320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4495800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Jester</a:t>
            </a:r>
            <a:endParaRPr lang="en-US" sz="2000" b="1" dirty="0"/>
          </a:p>
        </p:txBody>
      </p:sp>
      <p:pic>
        <p:nvPicPr>
          <p:cNvPr id="1028" name="Picture 4" descr="http://www.knighttimeminiatures.co.uk/minsw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581400"/>
            <a:ext cx="4048125" cy="2819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867400" y="3276600"/>
            <a:ext cx="109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Minstrel</a:t>
            </a:r>
            <a:endParaRPr lang="en-US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Bankers</a:t>
            </a:r>
            <a:endParaRPr lang="en-US" dirty="0"/>
          </a:p>
        </p:txBody>
      </p:sp>
      <p:pic>
        <p:nvPicPr>
          <p:cNvPr id="8" name="Picture 2" descr="http://1.bp.blogspot.com/_OGh1dE-j7EM/SNszH054yjI/AAAAAAAABcY/fGwtpNUPqzk/s400/medieval_jew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667000"/>
            <a:ext cx="3629025" cy="2800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990600" y="2667000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Chamberlain</a:t>
            </a:r>
            <a:endParaRPr lang="en-US" sz="2000" b="1" dirty="0"/>
          </a:p>
        </p:txBody>
      </p:sp>
      <p:pic>
        <p:nvPicPr>
          <p:cNvPr id="3074" name="Picture 2" descr="http://www.historyforkids.org/learn/medieval/people/pictures/schoo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057400"/>
            <a:ext cx="2867025" cy="41719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334000" y="2743200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Clerk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743200" y="5410200"/>
            <a:ext cx="1771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Money Lender</a:t>
            </a:r>
            <a:endParaRPr lang="en-US" sz="2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Laborers</a:t>
            </a:r>
            <a:endParaRPr lang="en-US" dirty="0"/>
          </a:p>
        </p:txBody>
      </p:sp>
      <p:pic>
        <p:nvPicPr>
          <p:cNvPr id="14" name="Picture 4" descr="http://www.lisarayner.com/images/bak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00200"/>
            <a:ext cx="3657600" cy="2242457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981200" y="3429000"/>
            <a:ext cx="8256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Baker</a:t>
            </a:r>
            <a:endParaRPr lang="en-US" sz="2000" b="1" dirty="0"/>
          </a:p>
        </p:txBody>
      </p:sp>
      <p:pic>
        <p:nvPicPr>
          <p:cNvPr id="16" name="Picture 6" descr="http://www.bbc.co.uk/schools/gcsebitesize/history/images/hist_medtt_mediev_barb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495800"/>
            <a:ext cx="3070746" cy="20574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219200" y="4191000"/>
            <a:ext cx="9300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Barber</a:t>
            </a:r>
            <a:endParaRPr lang="en-US" sz="2000" b="1" dirty="0"/>
          </a:p>
        </p:txBody>
      </p:sp>
      <p:pic>
        <p:nvPicPr>
          <p:cNvPr id="4100" name="Picture 4" descr="http://www.3owls.org/sca/cook/images/cooks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1524000"/>
            <a:ext cx="3124200" cy="3162300"/>
          </a:xfrm>
          <a:prstGeom prst="rect">
            <a:avLst/>
          </a:prstGeom>
          <a:noFill/>
        </p:spPr>
      </p:pic>
      <p:pic>
        <p:nvPicPr>
          <p:cNvPr id="4102" name="Picture 6" descr="http://foolery.typepad.com/.a/6a00d83451972669e20120a54cdbcd970c-800w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3800" y="2571750"/>
            <a:ext cx="2914650" cy="428625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096000" y="1524000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Cook</a:t>
            </a:r>
            <a:endParaRPr lang="en-US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038600" y="2362200"/>
            <a:ext cx="15776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Ditch Digger</a:t>
            </a:r>
            <a:endParaRPr lang="en-US" sz="2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1052</TotalTime>
  <Words>195</Words>
  <Application>Microsoft Office PowerPoint</Application>
  <PresentationFormat>On-screen Show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Module</vt:lpstr>
      <vt:lpstr>Medieval Occupations</vt:lpstr>
      <vt:lpstr>Armorers (Craftsmen)</vt:lpstr>
      <vt:lpstr>Craftsmen</vt:lpstr>
      <vt:lpstr>Craftsmen</vt:lpstr>
      <vt:lpstr>Candle Makers (Craftsmen)</vt:lpstr>
      <vt:lpstr>Science/ Medicine Jobs</vt:lpstr>
      <vt:lpstr>Entertainers</vt:lpstr>
      <vt:lpstr>Bankers</vt:lpstr>
      <vt:lpstr>Laborers</vt:lpstr>
      <vt:lpstr>Laborers</vt:lpstr>
      <vt:lpstr>Servants</vt:lpstr>
      <vt:lpstr>Servants</vt:lpstr>
      <vt:lpstr>Law Enforcement/ Security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Mandy</dc:creator>
  <cp:lastModifiedBy>Mandy</cp:lastModifiedBy>
  <cp:revision>58</cp:revision>
  <dcterms:created xsi:type="dcterms:W3CDTF">2009-09-27T00:10:54Z</dcterms:created>
  <dcterms:modified xsi:type="dcterms:W3CDTF">2009-10-02T02:34:23Z</dcterms:modified>
</cp:coreProperties>
</file>