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9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14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D87C-65A5-496D-87B3-2194CD1739D5}" type="slidenum">
              <a:rPr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97565F4E-346F-B640-9311-55FE37C3B20A}" type="datetimeFigureOut">
              <a:rPr lang="en-US" smtClean="0"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0B3065D3-504F-394B-9606-39BE6B0B8D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  <p:sldLayoutId id="2147483737" r:id="rId18"/>
    <p:sldLayoutId id="2147483738" r:id="rId19"/>
    <p:sldLayoutId id="2147483739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Medieval Religion and Superstitions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651</TotalTime>
  <Words>4</Words>
  <Application>Microsoft Macintosh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Inkwell</vt:lpstr>
      <vt:lpstr>Medieval Religion and Superstitions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Medieval Religion and Superstitions</dc:title>
  <dc:creator>Weatherly Langsett</dc:creator>
  <cp:lastModifiedBy>Weatherly Langsett</cp:lastModifiedBy>
  <cp:revision>1</cp:revision>
  <dcterms:created xsi:type="dcterms:W3CDTF">2009-09-27T00:43:52Z</dcterms:created>
  <dcterms:modified xsi:type="dcterms:W3CDTF">2009-09-27T11:35:17Z</dcterms:modified>
</cp:coreProperties>
</file>