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EFA2988-CE00-4DFC-B1B6-5498EDCBF6EB}" type="datetimeFigureOut">
              <a:rPr lang="en-US" smtClean="0"/>
              <a:t>9/27/2009</a:t>
            </a:fld>
            <a:endParaRPr lang="en-US"/>
          </a:p>
        </p:txBody>
      </p:sp>
      <p:sp>
        <p:nvSpPr>
          <p:cNvPr id="16" name="Slide Number Placeholder 15"/>
          <p:cNvSpPr>
            <a:spLocks noGrp="1"/>
          </p:cNvSpPr>
          <p:nvPr>
            <p:ph type="sldNum" sz="quarter" idx="11"/>
          </p:nvPr>
        </p:nvSpPr>
        <p:spPr/>
        <p:txBody>
          <a:bodyPr/>
          <a:lstStyle/>
          <a:p>
            <a:fld id="{C7371731-9ECE-4D66-B209-D9D514CC66AB}"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FA2988-CE00-4DFC-B1B6-5498EDCBF6EB}" type="datetimeFigureOut">
              <a:rPr lang="en-US" smtClean="0"/>
              <a:t>9/27/2009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71731-9ECE-4D66-B209-D9D514CC66A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FA2988-CE00-4DFC-B1B6-5498EDCBF6EB}" type="datetimeFigureOut">
              <a:rPr lang="en-US" smtClean="0"/>
              <a:t>9/27/2009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71731-9ECE-4D66-B209-D9D514CC66A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EFA2988-CE00-4DFC-B1B6-5498EDCBF6EB}" type="datetimeFigureOut">
              <a:rPr lang="en-US" smtClean="0"/>
              <a:t>9/27/2009</a:t>
            </a:fld>
            <a:endParaRPr lang="en-US"/>
          </a:p>
        </p:txBody>
      </p:sp>
      <p:sp>
        <p:nvSpPr>
          <p:cNvPr id="15" name="Slide Number Placeholder 14"/>
          <p:cNvSpPr>
            <a:spLocks noGrp="1"/>
          </p:cNvSpPr>
          <p:nvPr>
            <p:ph type="sldNum" sz="quarter" idx="15"/>
          </p:nvPr>
        </p:nvSpPr>
        <p:spPr/>
        <p:txBody>
          <a:bodyPr/>
          <a:lstStyle>
            <a:lvl1pPr algn="ctr">
              <a:defRPr/>
            </a:lvl1pPr>
          </a:lstStyle>
          <a:p>
            <a:fld id="{C7371731-9ECE-4D66-B209-D9D514CC66AB}"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EFA2988-CE00-4DFC-B1B6-5498EDCBF6EB}" type="datetimeFigureOut">
              <a:rPr lang="en-US" smtClean="0"/>
              <a:t>9/27/2009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71731-9ECE-4D66-B209-D9D514CC66AB}"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EFA2988-CE00-4DFC-B1B6-5498EDCBF6EB}" type="datetimeFigureOut">
              <a:rPr lang="en-US" smtClean="0"/>
              <a:t>9/27/2009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371731-9ECE-4D66-B209-D9D514CC66AB}"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7371731-9ECE-4D66-B209-D9D514CC66AB}"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0EFA2988-CE00-4DFC-B1B6-5498EDCBF6EB}" type="datetimeFigureOut">
              <a:rPr lang="en-US" smtClean="0"/>
              <a:t>9/27/2009</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EFA2988-CE00-4DFC-B1B6-5498EDCBF6EB}" type="datetimeFigureOut">
              <a:rPr lang="en-US" smtClean="0"/>
              <a:t>9/27/2009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371731-9ECE-4D66-B209-D9D514CC66AB}"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FA2988-CE00-4DFC-B1B6-5498EDCBF6EB}" type="datetimeFigureOut">
              <a:rPr lang="en-US" smtClean="0"/>
              <a:t>9/27/2009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371731-9ECE-4D66-B209-D9D514CC66A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EFA2988-CE00-4DFC-B1B6-5498EDCBF6EB}" type="datetimeFigureOut">
              <a:rPr lang="en-US" smtClean="0"/>
              <a:t>9/27/2009</a:t>
            </a:fld>
            <a:endParaRPr lang="en-US"/>
          </a:p>
        </p:txBody>
      </p:sp>
      <p:sp>
        <p:nvSpPr>
          <p:cNvPr id="9" name="Slide Number Placeholder 8"/>
          <p:cNvSpPr>
            <a:spLocks noGrp="1"/>
          </p:cNvSpPr>
          <p:nvPr>
            <p:ph type="sldNum" sz="quarter" idx="15"/>
          </p:nvPr>
        </p:nvSpPr>
        <p:spPr/>
        <p:txBody>
          <a:bodyPr/>
          <a:lstStyle/>
          <a:p>
            <a:fld id="{C7371731-9ECE-4D66-B209-D9D514CC66AB}"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EFA2988-CE00-4DFC-B1B6-5498EDCBF6EB}" type="datetimeFigureOut">
              <a:rPr lang="en-US" smtClean="0"/>
              <a:t>9/27/2009</a:t>
            </a:fld>
            <a:endParaRPr lang="en-US"/>
          </a:p>
        </p:txBody>
      </p:sp>
      <p:sp>
        <p:nvSpPr>
          <p:cNvPr id="9" name="Slide Number Placeholder 8"/>
          <p:cNvSpPr>
            <a:spLocks noGrp="1"/>
          </p:cNvSpPr>
          <p:nvPr>
            <p:ph type="sldNum" sz="quarter" idx="11"/>
          </p:nvPr>
        </p:nvSpPr>
        <p:spPr/>
        <p:txBody>
          <a:bodyPr/>
          <a:lstStyle/>
          <a:p>
            <a:fld id="{C7371731-9ECE-4D66-B209-D9D514CC66AB}"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EFA2988-CE00-4DFC-B1B6-5498EDCBF6EB}" type="datetimeFigureOut">
              <a:rPr lang="en-US" smtClean="0"/>
              <a:t>9/27/2009</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7371731-9ECE-4D66-B209-D9D514CC66AB}"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Chris McCarter</a:t>
            </a:r>
            <a:endParaRPr lang="en-US" dirty="0"/>
          </a:p>
        </p:txBody>
      </p:sp>
      <p:sp>
        <p:nvSpPr>
          <p:cNvPr id="2" name="Title 1"/>
          <p:cNvSpPr>
            <a:spLocks noGrp="1"/>
          </p:cNvSpPr>
          <p:nvPr>
            <p:ph type="ctrTitle"/>
          </p:nvPr>
        </p:nvSpPr>
        <p:spPr/>
        <p:txBody>
          <a:bodyPr/>
          <a:lstStyle/>
          <a:p>
            <a:r>
              <a:rPr lang="en-US" dirty="0" smtClean="0"/>
              <a:t>Medieval Weapons and Tactics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a:srcRect/>
          <a:stretch>
            <a:fillRect/>
          </a:stretch>
        </p:blipFill>
        <p:spPr bwMode="auto">
          <a:xfrm>
            <a:off x="381000" y="1524000"/>
            <a:ext cx="4800600" cy="486308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Mace</a:t>
            </a:r>
            <a:endParaRPr lang="en-US" dirty="0"/>
          </a:p>
        </p:txBody>
      </p:sp>
      <p:sp>
        <p:nvSpPr>
          <p:cNvPr id="7" name="TextBox 6"/>
          <p:cNvSpPr txBox="1"/>
          <p:nvPr/>
        </p:nvSpPr>
        <p:spPr>
          <a:xfrm>
            <a:off x="5257800" y="2133600"/>
            <a:ext cx="3200400" cy="3108543"/>
          </a:xfrm>
          <a:prstGeom prst="rect">
            <a:avLst/>
          </a:prstGeom>
          <a:noFill/>
        </p:spPr>
        <p:txBody>
          <a:bodyPr wrap="square" rtlCol="0">
            <a:spAutoFit/>
          </a:bodyPr>
          <a:lstStyle/>
          <a:p>
            <a:r>
              <a:rPr lang="en-US" sz="2800" dirty="0" smtClean="0"/>
              <a:t>This weapon was made out of wood and metal and one blow from knocked most people off their horses hurting them.</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0" y="1676400"/>
            <a:ext cx="4495800" cy="51816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Axe</a:t>
            </a:r>
            <a:endParaRPr lang="en-US" dirty="0"/>
          </a:p>
        </p:txBody>
      </p:sp>
      <p:sp>
        <p:nvSpPr>
          <p:cNvPr id="5" name="TextBox 4"/>
          <p:cNvSpPr txBox="1"/>
          <p:nvPr/>
        </p:nvSpPr>
        <p:spPr>
          <a:xfrm>
            <a:off x="5181600" y="1905001"/>
            <a:ext cx="2971800" cy="2677656"/>
          </a:xfrm>
          <a:prstGeom prst="rect">
            <a:avLst/>
          </a:prstGeom>
          <a:noFill/>
        </p:spPr>
        <p:txBody>
          <a:bodyPr wrap="square" rtlCol="0">
            <a:spAutoFit/>
          </a:bodyPr>
          <a:lstStyle/>
          <a:p>
            <a:r>
              <a:rPr lang="en-US" sz="2800" dirty="0" smtClean="0"/>
              <a:t>If the ax was in the right knight’s hands it was known as one of the most deadly weapons in battle.</a:t>
            </a:r>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a:stretch>
            <a:fillRect/>
          </a:stretch>
        </p:blipFill>
        <p:spPr bwMode="auto">
          <a:xfrm>
            <a:off x="228600" y="1752600"/>
            <a:ext cx="5153025" cy="454342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Dagger/Knife</a:t>
            </a:r>
            <a:endParaRPr lang="en-US" dirty="0"/>
          </a:p>
        </p:txBody>
      </p:sp>
      <p:sp>
        <p:nvSpPr>
          <p:cNvPr id="5" name="TextBox 4"/>
          <p:cNvSpPr txBox="1"/>
          <p:nvPr/>
        </p:nvSpPr>
        <p:spPr>
          <a:xfrm>
            <a:off x="5410200" y="1981200"/>
            <a:ext cx="2895600" cy="3108543"/>
          </a:xfrm>
          <a:prstGeom prst="rect">
            <a:avLst/>
          </a:prstGeom>
          <a:noFill/>
        </p:spPr>
        <p:txBody>
          <a:bodyPr wrap="square" rtlCol="0">
            <a:spAutoFit/>
          </a:bodyPr>
          <a:lstStyle/>
          <a:p>
            <a:r>
              <a:rPr lang="en-US" sz="2800" dirty="0" smtClean="0"/>
              <a:t>This was a weapon many people were taught to use because they just needed to learn how to throw one.</a:t>
            </a:r>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l="34273" r="20657" b="15819"/>
          <a:stretch>
            <a:fillRect/>
          </a:stretch>
        </p:blipFill>
        <p:spPr bwMode="auto">
          <a:xfrm>
            <a:off x="533400" y="1295400"/>
            <a:ext cx="2743200" cy="4966769"/>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War Hammer</a:t>
            </a:r>
            <a:endParaRPr lang="en-US" dirty="0"/>
          </a:p>
        </p:txBody>
      </p:sp>
      <p:sp>
        <p:nvSpPr>
          <p:cNvPr id="5" name="TextBox 4"/>
          <p:cNvSpPr txBox="1"/>
          <p:nvPr/>
        </p:nvSpPr>
        <p:spPr>
          <a:xfrm>
            <a:off x="3962400" y="1905000"/>
            <a:ext cx="3505200" cy="2246769"/>
          </a:xfrm>
          <a:prstGeom prst="rect">
            <a:avLst/>
          </a:prstGeom>
          <a:noFill/>
        </p:spPr>
        <p:txBody>
          <a:bodyPr wrap="square" rtlCol="0">
            <a:spAutoFit/>
          </a:bodyPr>
          <a:lstStyle/>
          <a:p>
            <a:r>
              <a:rPr lang="en-US" sz="2800" dirty="0" smtClean="0"/>
              <a:t>The War Hammer was very effective against knights in armor. It could penetrate it and injure them very badly.</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l="34878" r="30244" b="5718"/>
          <a:stretch>
            <a:fillRect/>
          </a:stretch>
        </p:blipFill>
        <p:spPr bwMode="auto">
          <a:xfrm>
            <a:off x="914400" y="1371600"/>
            <a:ext cx="1447800" cy="510032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Sword</a:t>
            </a:r>
            <a:endParaRPr lang="en-US" dirty="0"/>
          </a:p>
        </p:txBody>
      </p:sp>
      <p:sp>
        <p:nvSpPr>
          <p:cNvPr id="5" name="TextBox 4"/>
          <p:cNvSpPr txBox="1"/>
          <p:nvPr/>
        </p:nvSpPr>
        <p:spPr>
          <a:xfrm>
            <a:off x="4267200" y="1600200"/>
            <a:ext cx="3429000" cy="3539430"/>
          </a:xfrm>
          <a:prstGeom prst="rect">
            <a:avLst/>
          </a:prstGeom>
          <a:noFill/>
        </p:spPr>
        <p:txBody>
          <a:bodyPr wrap="square" rtlCol="0">
            <a:spAutoFit/>
          </a:bodyPr>
          <a:lstStyle/>
          <a:p>
            <a:r>
              <a:rPr lang="en-US" sz="2800" dirty="0" smtClean="0"/>
              <a:t>This is the most widely know weapon of the middle ages its main strength was close combat because you could use it for striking someone or defending.</a:t>
            </a:r>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srcRect/>
          <a:stretch>
            <a:fillRect/>
          </a:stretch>
        </p:blipFill>
        <p:spPr bwMode="auto">
          <a:xfrm>
            <a:off x="609600" y="1981200"/>
            <a:ext cx="3843337" cy="3302423"/>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Pike</a:t>
            </a:r>
            <a:endParaRPr lang="en-US" dirty="0"/>
          </a:p>
        </p:txBody>
      </p:sp>
      <p:sp>
        <p:nvSpPr>
          <p:cNvPr id="5" name="TextBox 4"/>
          <p:cNvSpPr txBox="1"/>
          <p:nvPr/>
        </p:nvSpPr>
        <p:spPr>
          <a:xfrm>
            <a:off x="6019800" y="1600200"/>
            <a:ext cx="2133600" cy="2677656"/>
          </a:xfrm>
          <a:prstGeom prst="rect">
            <a:avLst/>
          </a:prstGeom>
          <a:noFill/>
        </p:spPr>
        <p:txBody>
          <a:bodyPr wrap="square" rtlCol="0">
            <a:spAutoFit/>
          </a:bodyPr>
          <a:lstStyle/>
          <a:p>
            <a:r>
              <a:rPr lang="en-US" sz="2800" dirty="0" smtClean="0"/>
              <a:t>This was used by pike men who were the first in a battle to charge.</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srcRect l="35263" r="35263"/>
          <a:stretch>
            <a:fillRect/>
          </a:stretch>
        </p:blipFill>
        <p:spPr bwMode="auto">
          <a:xfrm>
            <a:off x="762000" y="1371600"/>
            <a:ext cx="1600200" cy="497205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Longbow</a:t>
            </a:r>
            <a:endParaRPr lang="en-US" dirty="0"/>
          </a:p>
        </p:txBody>
      </p:sp>
      <p:sp>
        <p:nvSpPr>
          <p:cNvPr id="5" name="TextBox 4"/>
          <p:cNvSpPr txBox="1"/>
          <p:nvPr/>
        </p:nvSpPr>
        <p:spPr>
          <a:xfrm>
            <a:off x="3962400" y="1981200"/>
            <a:ext cx="3429000" cy="3539430"/>
          </a:xfrm>
          <a:prstGeom prst="rect">
            <a:avLst/>
          </a:prstGeom>
          <a:noFill/>
        </p:spPr>
        <p:txBody>
          <a:bodyPr wrap="square" rtlCol="0">
            <a:spAutoFit/>
          </a:bodyPr>
          <a:lstStyle/>
          <a:p>
            <a:r>
              <a:rPr lang="en-US" sz="2800" dirty="0" smtClean="0"/>
              <a:t>There would be hundreds of people with longbows and they would shoot them all at the same time killing many people with a rain of arrows.</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srcRect b="50365"/>
          <a:stretch>
            <a:fillRect/>
          </a:stretch>
        </p:blipFill>
        <p:spPr bwMode="auto">
          <a:xfrm>
            <a:off x="533400" y="2133600"/>
            <a:ext cx="4357957" cy="12954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Archer Defense</a:t>
            </a:r>
            <a:endParaRPr lang="en-US" dirty="0"/>
          </a:p>
        </p:txBody>
      </p:sp>
      <p:sp>
        <p:nvSpPr>
          <p:cNvPr id="5" name="TextBox 4"/>
          <p:cNvSpPr txBox="1"/>
          <p:nvPr/>
        </p:nvSpPr>
        <p:spPr>
          <a:xfrm>
            <a:off x="5791200" y="1905000"/>
            <a:ext cx="2971800" cy="4401205"/>
          </a:xfrm>
          <a:prstGeom prst="rect">
            <a:avLst/>
          </a:prstGeom>
          <a:noFill/>
        </p:spPr>
        <p:txBody>
          <a:bodyPr wrap="square" rtlCol="0">
            <a:spAutoFit/>
          </a:bodyPr>
          <a:lstStyle/>
          <a:p>
            <a:r>
              <a:rPr lang="en-US" sz="2800" dirty="0" smtClean="0"/>
              <a:t>This system of sharpened logs was put at the front of the archer line because when the horses would come up to them it would scare them off or not let them get by.</a:t>
            </a:r>
            <a:endParaRPr lang="en-US" sz="28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61</TotalTime>
  <Words>210</Words>
  <Application>Microsoft Office PowerPoint</Application>
  <PresentationFormat>On-screen Show (4:3)</PresentationFormat>
  <Paragraphs>18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Paper</vt:lpstr>
      <vt:lpstr>Medieval Weapons and Tactics</vt:lpstr>
      <vt:lpstr>Mace</vt:lpstr>
      <vt:lpstr>Axe</vt:lpstr>
      <vt:lpstr>Dagger/Knife</vt:lpstr>
      <vt:lpstr>War Hammer</vt:lpstr>
      <vt:lpstr>Sword</vt:lpstr>
      <vt:lpstr>Pike</vt:lpstr>
      <vt:lpstr>Longbow</vt:lpstr>
      <vt:lpstr>Archer Defense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Medieval Weapons and Tactics</dc:title>
  <dc:creator>Compaq_Owner</dc:creator>
  <cp:lastModifiedBy>Compaq_Owner</cp:lastModifiedBy>
  <cp:revision>1</cp:revision>
  <dcterms:created xsi:type="dcterms:W3CDTF">2009-09-27T19:15:43Z</dcterms:created>
  <dcterms:modified xsi:type="dcterms:W3CDTF">2009-09-27T20:17:21Z</dcterms:modified>
</cp:coreProperties>
</file>