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172B-EAD7-4A2C-B8D6-5D424473EB52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B52427-D863-4F0E-B7CD-D84C72B928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172B-EAD7-4A2C-B8D6-5D424473EB52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52427-D863-4F0E-B7CD-D84C72B928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172B-EAD7-4A2C-B8D6-5D424473EB52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52427-D863-4F0E-B7CD-D84C72B928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05172B-EAD7-4A2C-B8D6-5D424473EB52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EB52427-D863-4F0E-B7CD-D84C72B928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172B-EAD7-4A2C-B8D6-5D424473EB52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52427-D863-4F0E-B7CD-D84C72B928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172B-EAD7-4A2C-B8D6-5D424473EB52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52427-D863-4F0E-B7CD-D84C72B928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52427-D863-4F0E-B7CD-D84C72B928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172B-EAD7-4A2C-B8D6-5D424473EB52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172B-EAD7-4A2C-B8D6-5D424473EB52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52427-D863-4F0E-B7CD-D84C72B928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172B-EAD7-4A2C-B8D6-5D424473EB52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52427-D863-4F0E-B7CD-D84C72B928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05172B-EAD7-4A2C-B8D6-5D424473EB52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B52427-D863-4F0E-B7CD-D84C72B928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172B-EAD7-4A2C-B8D6-5D424473EB52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B52427-D863-4F0E-B7CD-D84C72B928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605172B-EAD7-4A2C-B8D6-5D424473EB52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EB52427-D863-4F0E-B7CD-D84C72B928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Matt Waters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Medieval Characters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father of King Arthur</a:t>
            </a:r>
          </a:p>
          <a:p>
            <a:r>
              <a:rPr lang="en-US" dirty="0" smtClean="0"/>
              <a:t>Succeeded his brother, Ambrosius as king of Britain.</a:t>
            </a:r>
          </a:p>
          <a:p>
            <a:r>
              <a:rPr lang="en-US" dirty="0" smtClean="0"/>
              <a:t>Went to war with Gorlois for Igraine’s hand in marriage and </a:t>
            </a:r>
            <a:r>
              <a:rPr lang="en-US" dirty="0" smtClean="0"/>
              <a:t>won (Merlin cast a spell for Uther to have Igraine as his wife in return for their firstborn son-Arthur.)</a:t>
            </a:r>
          </a:p>
          <a:p>
            <a:r>
              <a:rPr lang="en-US" dirty="0" smtClean="0"/>
              <a:t>Eventually died in battle-Arthur later succeeded him as king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King Uther Pendragon</a:t>
            </a:r>
            <a:endParaRPr lang="en-US" dirty="0"/>
          </a:p>
        </p:txBody>
      </p:sp>
      <p:pic>
        <p:nvPicPr>
          <p:cNvPr id="4" name="Picture 3" descr="250px-Pyle_Uther_Pendrag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4557979"/>
            <a:ext cx="1676400" cy="230002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Raised Arthur at Merlin’s request</a:t>
            </a:r>
          </a:p>
          <a:p>
            <a:r>
              <a:rPr lang="en-US" dirty="0" smtClean="0"/>
              <a:t>Ector’s son, Sir Kay, grew up with Arthur and knew each other as stepbrothers. </a:t>
            </a:r>
          </a:p>
          <a:p>
            <a:r>
              <a:rPr lang="en-US" dirty="0" smtClean="0"/>
              <a:t>Arthur was acting as page to his </a:t>
            </a:r>
            <a:r>
              <a:rPr lang="en-US" dirty="0" smtClean="0"/>
              <a:t>stepbrother</a:t>
            </a:r>
            <a:r>
              <a:rPr lang="en-US" dirty="0" smtClean="0"/>
              <a:t>, </a:t>
            </a:r>
            <a:r>
              <a:rPr lang="en-US" dirty="0" smtClean="0"/>
              <a:t>at a </a:t>
            </a:r>
            <a:r>
              <a:rPr lang="en-US" dirty="0" smtClean="0"/>
              <a:t>tournament when he pulled a</a:t>
            </a:r>
            <a:r>
              <a:rPr lang="en-US" dirty="0" smtClean="0"/>
              <a:t>  sword from </a:t>
            </a:r>
            <a:r>
              <a:rPr lang="en-US" dirty="0" smtClean="0"/>
              <a:t>the stone. </a:t>
            </a:r>
            <a:endParaRPr lang="en-US" dirty="0" smtClean="0"/>
          </a:p>
          <a:p>
            <a:r>
              <a:rPr lang="en-US" dirty="0" smtClean="0"/>
              <a:t>Sir Kay </a:t>
            </a:r>
            <a:r>
              <a:rPr lang="en-US" dirty="0" smtClean="0"/>
              <a:t>tried to </a:t>
            </a:r>
            <a:r>
              <a:rPr lang="en-US" dirty="0" smtClean="0"/>
              <a:t>take the </a:t>
            </a:r>
            <a:r>
              <a:rPr lang="en-US" dirty="0" smtClean="0"/>
              <a:t>credit, but Ector saw through his son’s claim and made him swear on the </a:t>
            </a:r>
            <a:r>
              <a:rPr lang="en-US" dirty="0" smtClean="0"/>
              <a:t>Bible </a:t>
            </a:r>
            <a:r>
              <a:rPr lang="en-US" dirty="0" smtClean="0"/>
              <a:t>how he came by the </a:t>
            </a:r>
            <a:r>
              <a:rPr lang="en-US" dirty="0" smtClean="0"/>
              <a:t>sword, and he admitted to it being Arthur who had taken the sword.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Sir Ector</a:t>
            </a:r>
            <a:endParaRPr lang="en-US" dirty="0"/>
          </a:p>
        </p:txBody>
      </p:sp>
      <p:pic>
        <p:nvPicPr>
          <p:cNvPr id="4" name="Picture 3" descr="ecto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04800"/>
            <a:ext cx="1524000" cy="177898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famous magical sword given to Arthur by the Lady of the Lake</a:t>
            </a:r>
          </a:p>
          <a:p>
            <a:r>
              <a:rPr lang="en-US" dirty="0" smtClean="0"/>
              <a:t>After Arthur’s last battle, he returned the sword to the lake where a hand grasped it and took it under.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Excalibur</a:t>
            </a:r>
            <a:endParaRPr lang="en-US" dirty="0"/>
          </a:p>
        </p:txBody>
      </p:sp>
      <p:pic>
        <p:nvPicPr>
          <p:cNvPr id="4" name="Picture 3" descr="excalibu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2766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Gave Arthur the sword Excalibur</a:t>
            </a:r>
          </a:p>
          <a:p>
            <a:r>
              <a:rPr lang="en-US" dirty="0" smtClean="0"/>
              <a:t>Stole Lancelot when he was a baby and cured him when he went mad. </a:t>
            </a:r>
          </a:p>
          <a:p>
            <a:r>
              <a:rPr lang="en-US" dirty="0" smtClean="0"/>
              <a:t>Often known as daughter of Morgan Le Fay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Lady of the Lake</a:t>
            </a:r>
            <a:endParaRPr lang="en-US" dirty="0"/>
          </a:p>
        </p:txBody>
      </p:sp>
      <p:pic>
        <p:nvPicPr>
          <p:cNvPr id="4" name="Picture 3" descr="the_lady_of_the_lak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3733800"/>
            <a:ext cx="1743456" cy="23164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Arthur’s half-sister</a:t>
            </a:r>
          </a:p>
          <a:p>
            <a:r>
              <a:rPr lang="en-US" dirty="0" smtClean="0"/>
              <a:t>Steals the scabbard from Arthur  and throws it into a lake</a:t>
            </a:r>
          </a:p>
          <a:p>
            <a:r>
              <a:rPr lang="en-US" dirty="0" smtClean="0"/>
              <a:t>Tries to overthrow Arthur at many points but tries to heal him later in his life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Morgan Le Fay</a:t>
            </a:r>
            <a:endParaRPr lang="en-US" dirty="0"/>
          </a:p>
        </p:txBody>
      </p:sp>
      <p:pic>
        <p:nvPicPr>
          <p:cNvPr id="4" name="Picture 3" descr="morgan le f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3429000"/>
            <a:ext cx="1466850" cy="30003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Mother of Arthur and husband of Uther after her first husband-Gorlois died</a:t>
            </a:r>
          </a:p>
          <a:p>
            <a:r>
              <a:rPr lang="en-US" dirty="0" smtClean="0"/>
              <a:t>Never saw firstborn Arthur as he was raised by Ector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Igraine</a:t>
            </a:r>
            <a:endParaRPr lang="en-US" dirty="0"/>
          </a:p>
        </p:txBody>
      </p:sp>
      <p:pic>
        <p:nvPicPr>
          <p:cNvPr id="4" name="Picture 3" descr="igra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505200"/>
            <a:ext cx="4046356" cy="21621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and greatest of the Knights of the Round Table</a:t>
            </a:r>
          </a:p>
          <a:p>
            <a:r>
              <a:rPr lang="en-US" dirty="0" smtClean="0"/>
              <a:t>Fostered and raised by the Lady of the Lake</a:t>
            </a:r>
          </a:p>
          <a:p>
            <a:r>
              <a:rPr lang="en-US" dirty="0" smtClean="0"/>
              <a:t>Once was a king who never failed in courtesy, courage, or willingness to serve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Sir Lancelot</a:t>
            </a:r>
            <a:endParaRPr lang="en-US" dirty="0"/>
          </a:p>
        </p:txBody>
      </p:sp>
      <p:pic>
        <p:nvPicPr>
          <p:cNvPr id="4" name="Picture 3" descr="Lancelo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429000"/>
            <a:ext cx="2495021" cy="292893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up of men of great courage, honor, dignity, courtesy, and nobleness</a:t>
            </a:r>
          </a:p>
          <a:p>
            <a:r>
              <a:rPr lang="en-US" dirty="0" smtClean="0"/>
              <a:t>Undertook dangerous quests for the king and the people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Round Table</a:t>
            </a:r>
            <a:endParaRPr lang="en-US" dirty="0"/>
          </a:p>
        </p:txBody>
      </p:sp>
      <p:pic>
        <p:nvPicPr>
          <p:cNvPr id="4" name="Picture 3" descr="roundtabl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1" y="2819400"/>
            <a:ext cx="4191000" cy="415391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46</TotalTime>
  <Words>339</Words>
  <Application>Microsoft Office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Medieval Characters</vt:lpstr>
      <vt:lpstr>King Uther Pendragon</vt:lpstr>
      <vt:lpstr>Sir Ector</vt:lpstr>
      <vt:lpstr>Excalibur</vt:lpstr>
      <vt:lpstr>Lady of the Lake</vt:lpstr>
      <vt:lpstr>Morgan Le Fay</vt:lpstr>
      <vt:lpstr>Igraine</vt:lpstr>
      <vt:lpstr>Sir Lancelot</vt:lpstr>
      <vt:lpstr>Round Table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Medieval Characters</dc:title>
  <dc:creator>Matt Waters</dc:creator>
  <cp:lastModifiedBy>Matt Waters</cp:lastModifiedBy>
  <cp:revision>5</cp:revision>
  <dcterms:created xsi:type="dcterms:W3CDTF">2009-09-27T23:38:53Z</dcterms:created>
  <dcterms:modified xsi:type="dcterms:W3CDTF">2009-09-28T00:31:20Z</dcterms:modified>
</cp:coreProperties>
</file>