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6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33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A5F7C-3372-4213-8E6F-E9595CBE9A23}" type="datetimeFigureOut">
              <a:rPr lang="en-US" smtClean="0"/>
              <a:pPr/>
              <a:t>1/20/2010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4DD41-362C-466B-BFD6-A95E3B12BF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A5F7C-3372-4213-8E6F-E9595CBE9A23}" type="datetimeFigureOut">
              <a:rPr lang="en-US" smtClean="0"/>
              <a:pPr/>
              <a:t>1/20/2010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4DD41-362C-466B-BFD6-A95E3B12BF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A5F7C-3372-4213-8E6F-E9595CBE9A23}" type="datetimeFigureOut">
              <a:rPr lang="en-US" smtClean="0"/>
              <a:pPr/>
              <a:t>1/20/2010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4DD41-362C-466B-BFD6-A95E3B12BF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A5F7C-3372-4213-8E6F-E9595CBE9A23}" type="datetimeFigureOut">
              <a:rPr lang="en-US" smtClean="0"/>
              <a:pPr/>
              <a:t>1/20/2010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4DD41-362C-466B-BFD6-A95E3B12BF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A5F7C-3372-4213-8E6F-E9595CBE9A23}" type="datetimeFigureOut">
              <a:rPr lang="en-US" smtClean="0"/>
              <a:pPr/>
              <a:t>1/20/2010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4DD41-362C-466B-BFD6-A95E3B12BF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A5F7C-3372-4213-8E6F-E9595CBE9A23}" type="datetimeFigureOut">
              <a:rPr lang="en-US" smtClean="0"/>
              <a:pPr/>
              <a:t>1/20/2010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4DD41-362C-466B-BFD6-A95E3B12BF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A5F7C-3372-4213-8E6F-E9595CBE9A23}" type="datetimeFigureOut">
              <a:rPr lang="en-US" smtClean="0"/>
              <a:pPr/>
              <a:t>1/20/2010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4DD41-362C-466B-BFD6-A95E3B12BF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A5F7C-3372-4213-8E6F-E9595CBE9A23}" type="datetimeFigureOut">
              <a:rPr lang="en-US" smtClean="0"/>
              <a:pPr/>
              <a:t>1/20/2010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4DD41-362C-466B-BFD6-A95E3B12BF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A5F7C-3372-4213-8E6F-E9595CBE9A23}" type="datetimeFigureOut">
              <a:rPr lang="en-US" smtClean="0"/>
              <a:pPr/>
              <a:t>1/20/2010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4DD41-362C-466B-BFD6-A95E3B12BF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A5F7C-3372-4213-8E6F-E9595CBE9A23}" type="datetimeFigureOut">
              <a:rPr lang="en-US" smtClean="0"/>
              <a:pPr/>
              <a:t>1/20/2010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4DD41-362C-466B-BFD6-A95E3B12BF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A5F7C-3372-4213-8E6F-E9595CBE9A23}" type="datetimeFigureOut">
              <a:rPr lang="en-US" smtClean="0"/>
              <a:pPr/>
              <a:t>1/20/2010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4DD41-362C-466B-BFD6-A95E3B12BF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BA5F7C-3372-4213-8E6F-E9595CBE9A23}" type="datetimeFigureOut">
              <a:rPr lang="en-US" smtClean="0"/>
              <a:pPr/>
              <a:t>1/20/2010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B4DD41-362C-466B-BFD6-A95E3B12BF5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133600"/>
            <a:ext cx="7772400" cy="1470025"/>
          </a:xfrm>
        </p:spPr>
        <p:txBody>
          <a:bodyPr>
            <a:noAutofit/>
          </a:bodyPr>
          <a:lstStyle/>
          <a:p>
            <a:r>
              <a:rPr lang="en-US" sz="6000" dirty="0" smtClean="0"/>
              <a:t>Miracle Worker/Unit 5 </a:t>
            </a:r>
            <a:r>
              <a:rPr lang="en-US" sz="6000" dirty="0" err="1" smtClean="0"/>
              <a:t>Vocab</a:t>
            </a:r>
            <a:r>
              <a:rPr lang="en-US" sz="6000" dirty="0" smtClean="0"/>
              <a:t> Words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381000" y="4419600"/>
            <a:ext cx="6400800" cy="1752600"/>
          </a:xfrm>
        </p:spPr>
        <p:txBody>
          <a:bodyPr/>
          <a:lstStyle/>
          <a:p>
            <a:r>
              <a:rPr lang="en-US" dirty="0" smtClean="0"/>
              <a:t>Sarah Carter McClanahan</a:t>
            </a:r>
          </a:p>
          <a:p>
            <a:r>
              <a:rPr lang="en-US" dirty="0" smtClean="0"/>
              <a:t>January 18, 2009</a:t>
            </a:r>
          </a:p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period</a:t>
            </a:r>
            <a:endParaRPr lang="en-US" dirty="0"/>
          </a:p>
        </p:txBody>
      </p:sp>
      <p:pic>
        <p:nvPicPr>
          <p:cNvPr id="2050" name="Picture 2" descr="C:\Documents and Settings\Sarah Carter\Local Settings\Temporary Internet Files\Content.IE5\HALPH31W\MPj0443608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4343400"/>
            <a:ext cx="3048000" cy="20284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5562600"/>
            <a:ext cx="6781800" cy="762000"/>
          </a:xfrm>
        </p:spPr>
        <p:txBody>
          <a:bodyPr>
            <a:noAutofit/>
          </a:bodyPr>
          <a:lstStyle/>
          <a:p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/>
              <a:t/>
            </a:r>
            <a:br>
              <a:rPr lang="en-US" sz="1400" dirty="0"/>
            </a:b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/>
              <a:t/>
            </a:r>
            <a:br>
              <a:rPr lang="en-US" sz="1400" dirty="0"/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surpassing (adj.)- 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that exceeds the average or usual; excelling; unusually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excellent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French (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surpasser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) -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sur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- above or beyond ; passer- to pass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superlative- adj. excellent above all others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0" y="6096000"/>
            <a:ext cx="9144000" cy="457200"/>
          </a:xfrm>
        </p:spPr>
        <p:txBody>
          <a:bodyPr>
            <a:noAutofit/>
          </a:bodyPr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Wally, who is only seven years old, is on a reading level surpassing that of a twelve year old.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2" name="Picture 8" descr="C:\Documents and Settings\Sarah Carter\Local Settings\Temporary Internet Files\Content.IE5\LS5R0N6Y\MPj04423010000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381000"/>
            <a:ext cx="6629400" cy="4419600"/>
          </a:xfrm>
          <a:prstGeom prst="rect">
            <a:avLst/>
          </a:prstGeom>
          <a:noFill/>
        </p:spPr>
      </p:pic>
      <p:pic>
        <p:nvPicPr>
          <p:cNvPr id="14" name="Picture 10" descr="C:\Documents and Settings\Sarah Carter\Local Settings\Temporary Internet Files\Content.IE5\HALPH31W\MCj0441734000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838735">
            <a:off x="406256" y="-203344"/>
            <a:ext cx="1676400" cy="1676400"/>
          </a:xfrm>
          <a:prstGeom prst="rect">
            <a:avLst/>
          </a:prstGeom>
          <a:noFill/>
        </p:spPr>
      </p:pic>
      <p:pic>
        <p:nvPicPr>
          <p:cNvPr id="15" name="Picture 10" descr="C:\Documents and Settings\Sarah Carter\Local Settings\Temporary Internet Files\Content.IE5\HALPH31W\MCj0441734000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857270">
            <a:off x="6810335" y="3762335"/>
            <a:ext cx="1676400" cy="1676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828800" y="4876800"/>
            <a:ext cx="5446712" cy="990600"/>
          </a:xfrm>
        </p:spPr>
        <p:txBody>
          <a:bodyPr>
            <a:normAutofit fontScale="90000"/>
          </a:bodyPr>
          <a:lstStyle/>
          <a:p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impassive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(adj.)-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not feeling pain; not liable to suffering;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insensible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[in- + passive, suffering (obsolete).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304800" y="5791200"/>
            <a:ext cx="8610600" cy="838200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When Peter broke up with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Zoey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her feelings were strangely impassive.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91" name="Picture 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1066800"/>
            <a:ext cx="5305425" cy="3512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49</Words>
  <Application>Microsoft Office PowerPoint</Application>
  <PresentationFormat>On-screen Show (4:3)</PresentationFormat>
  <Paragraphs>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Miracle Worker/Unit 5 Vocab Words</vt:lpstr>
      <vt:lpstr>     surpassing (adj.)-  that exceeds the average or usual; excelling; unusually excellent  French (surpasser) - sur- above or beyond ; passer- to pass  superlative- adj. excellent above all others </vt:lpstr>
      <vt:lpstr>     impassive (adj.)- not feeling pain; not liable to suffering; insensible [in- + passive, suffering (obsolete). 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im·pas·sive (adj.)- not feeling pain; not liable to suffering; insensible </dc:title>
  <dc:creator>Sarah Carter McClanahan</dc:creator>
  <cp:lastModifiedBy>Sarah Carter McClanahan</cp:lastModifiedBy>
  <cp:revision>7</cp:revision>
  <dcterms:created xsi:type="dcterms:W3CDTF">2010-01-19T03:49:22Z</dcterms:created>
  <dcterms:modified xsi:type="dcterms:W3CDTF">2010-01-21T02:07:14Z</dcterms:modified>
</cp:coreProperties>
</file>