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sldIdLst>
    <p:sldId id="256" r:id="rId2"/>
    <p:sldId id="263" r:id="rId3"/>
    <p:sldId id="264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DF41B-4277-6244-A769-880D92213D5D}" type="datetimeFigureOut">
              <a:rPr lang="en-US" smtClean="0"/>
              <a:pPr/>
              <a:t>10/19/09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F8037-EFE6-AB4E-83E2-FBE1E66773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DF41B-4277-6244-A769-880D92213D5D}" type="datetimeFigureOut">
              <a:rPr lang="en-US" smtClean="0"/>
              <a:pPr/>
              <a:t>10/19/09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F8037-EFE6-AB4E-83E2-FBE1E66773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DF41B-4277-6244-A769-880D92213D5D}" type="datetimeFigureOut">
              <a:rPr lang="en-US" smtClean="0"/>
              <a:pPr/>
              <a:t>10/19/09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F8037-EFE6-AB4E-83E2-FBE1E66773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DF41B-4277-6244-A769-880D92213D5D}" type="datetimeFigureOut">
              <a:rPr lang="en-US" smtClean="0"/>
              <a:pPr/>
              <a:t>10/19/09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F8037-EFE6-AB4E-83E2-FBE1E66773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DF41B-4277-6244-A769-880D92213D5D}" type="datetimeFigureOut">
              <a:rPr lang="en-US" smtClean="0"/>
              <a:pPr/>
              <a:t>10/19/09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F8037-EFE6-AB4E-83E2-FBE1E66773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DF41B-4277-6244-A769-880D92213D5D}" type="datetimeFigureOut">
              <a:rPr lang="en-US" smtClean="0"/>
              <a:pPr/>
              <a:t>10/19/09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F8037-EFE6-AB4E-83E2-FBE1E66773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DF41B-4277-6244-A769-880D92213D5D}" type="datetimeFigureOut">
              <a:rPr lang="en-US" smtClean="0"/>
              <a:pPr/>
              <a:t>10/19/09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F8037-EFE6-AB4E-83E2-FBE1E66773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DF41B-4277-6244-A769-880D92213D5D}" type="datetimeFigureOut">
              <a:rPr lang="en-US" smtClean="0"/>
              <a:pPr/>
              <a:t>10/19/09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F8037-EFE6-AB4E-83E2-FBE1E66773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DF41B-4277-6244-A769-880D92213D5D}" type="datetimeFigureOut">
              <a:rPr lang="en-US" smtClean="0"/>
              <a:pPr/>
              <a:t>10/19/09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F8037-EFE6-AB4E-83E2-FBE1E66773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DF41B-4277-6244-A769-880D92213D5D}" type="datetimeFigureOut">
              <a:rPr lang="en-US" smtClean="0"/>
              <a:pPr/>
              <a:t>10/19/09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F8037-EFE6-AB4E-83E2-FBE1E66773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DF41B-4277-6244-A769-880D92213D5D}" type="datetimeFigureOut">
              <a:rPr lang="en-US" smtClean="0"/>
              <a:pPr/>
              <a:t>10/19/09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ACF8037-EFE6-AB4E-83E2-FBE1E66773B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6DF41B-4277-6244-A769-880D92213D5D}" type="datetimeFigureOut">
              <a:rPr lang="en-US" smtClean="0"/>
              <a:pPr/>
              <a:t>10/19/09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ACF8037-EFE6-AB4E-83E2-FBE1E66773B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Paston Letters – Vocabulary</a:t>
            </a:r>
            <a:br>
              <a:rPr lang="en-US" dirty="0" smtClean="0"/>
            </a:br>
            <a:r>
              <a:rPr lang="en-US" dirty="0" smtClean="0"/>
              <a:t>17 October 1465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Leslie Ireland and Chaney Means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Fear</a:t>
            </a:r>
          </a:p>
          <a:p>
            <a:r>
              <a:rPr lang="en-US" dirty="0" smtClean="0"/>
              <a:t>discouragement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9124" y="1104075"/>
            <a:ext cx="2628900" cy="3949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718554"/>
            <a:ext cx="3236266" cy="260604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Margaret is telling John 1 what has happened to the land and what has been demolished.  She also tells him that their family and friends are being attacked for being close to </a:t>
            </a:r>
            <a:r>
              <a:rPr lang="en-US" dirty="0" smtClean="0"/>
              <a:t>the family </a:t>
            </a:r>
            <a:r>
              <a:rPr lang="en-US" dirty="0" smtClean="0"/>
              <a:t>as well.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Vehement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Margaret expressed her </a:t>
            </a:r>
            <a:r>
              <a:rPr lang="en-US" u="sng" dirty="0" smtClean="0"/>
              <a:t>vehemence</a:t>
            </a:r>
            <a:r>
              <a:rPr lang="en-US" dirty="0" smtClean="0"/>
              <a:t> toward the events occurring in her life in the letters to </a:t>
            </a:r>
            <a:r>
              <a:rPr lang="en-US" smtClean="0"/>
              <a:t>John </a:t>
            </a:r>
            <a:r>
              <a:rPr lang="en-US" smtClean="0"/>
              <a:t>I.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Inveigh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Margaret </a:t>
            </a:r>
            <a:r>
              <a:rPr lang="en-US" u="sng" dirty="0" smtClean="0"/>
              <a:t>inveighed</a:t>
            </a:r>
            <a:r>
              <a:rPr lang="en-US" dirty="0" smtClean="0"/>
              <a:t> about her attackers to her family and friends, and said some very bad things about them in her letters.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Surmise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Readers can </a:t>
            </a:r>
            <a:r>
              <a:rPr lang="en-US" u="sng" dirty="0" smtClean="0"/>
              <a:t>surmise</a:t>
            </a:r>
            <a:r>
              <a:rPr lang="en-US" dirty="0" smtClean="0"/>
              <a:t> that Margaret was fearing what could happen to all the people close to the Paston family.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mayor threatened to cause Robert Lovegold’s </a:t>
            </a:r>
            <a:r>
              <a:rPr lang="en-US" u="sng" dirty="0" smtClean="0"/>
              <a:t>demise</a:t>
            </a:r>
            <a:r>
              <a:rPr lang="en-US" dirty="0" smtClean="0"/>
              <a:t> by </a:t>
            </a:r>
            <a:r>
              <a:rPr lang="en-US" dirty="0" smtClean="0"/>
              <a:t>hanging for being around Margaret and the Paston family.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Barrow was willing to have a drink with John I in London to </a:t>
            </a:r>
            <a:r>
              <a:rPr lang="en-US" u="sng" dirty="0" smtClean="0"/>
              <a:t>remit</a:t>
            </a:r>
            <a:r>
              <a:rPr lang="en-US" dirty="0" smtClean="0"/>
              <a:t> him by resolving any anger between them.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Diabolical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Lord Moleyns and several others have </a:t>
            </a:r>
            <a:r>
              <a:rPr lang="en-US" u="sng" dirty="0" smtClean="0"/>
              <a:t>diabolically</a:t>
            </a:r>
            <a:r>
              <a:rPr lang="en-US" dirty="0" smtClean="0"/>
              <a:t> attacked the Paston estates and family </a:t>
            </a:r>
            <a:r>
              <a:rPr lang="en-US" dirty="0" smtClean="0"/>
              <a:t>friends by burning down the land and buildings and threatening the people.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89</TotalTime>
  <Words>190</Words>
  <Application>Microsoft Macintosh PowerPoint</Application>
  <PresentationFormat>On-screen Show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The Paston Letters – Vocabulary 17 October 1465</vt:lpstr>
      <vt:lpstr>Tones</vt:lpstr>
      <vt:lpstr>Tones</vt:lpstr>
      <vt:lpstr>Vehement</vt:lpstr>
      <vt:lpstr>Inveigh</vt:lpstr>
      <vt:lpstr>Surmise</vt:lpstr>
      <vt:lpstr>Demise</vt:lpstr>
      <vt:lpstr>Remit</vt:lpstr>
      <vt:lpstr>Diabolical</vt:lpstr>
    </vt:vector>
  </TitlesOfParts>
  <Company>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Paston Letters – Vocabulary 17 October 1465</dc:title>
  <dc:creator>Leslie  Ireland</dc:creator>
  <cp:lastModifiedBy>Leslie  Ireland</cp:lastModifiedBy>
  <cp:revision>3</cp:revision>
  <dcterms:created xsi:type="dcterms:W3CDTF">2009-10-19T17:46:55Z</dcterms:created>
  <dcterms:modified xsi:type="dcterms:W3CDTF">2009-10-19T17:50:02Z</dcterms:modified>
</cp:coreProperties>
</file>