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71C9A-48D1-4DDF-860A-B6F55CC35C42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09F8D-1EA9-4788-B31C-41D9AE678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77000" cy="1752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deferential (adj.)-def-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-en-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tial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dĕf'ə-rĕn'shəl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efinition: marked or showing respect,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respect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ferous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bear, to carry; to produce; to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bring)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Many people believe that teenagers do not address their parents in a deferential way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tatic-p4.fotolia.com/jpg/00/08/20/97/400_F_8209709_tdO6sRBOd1hiEOC7NeYQhVl5DCp2EIv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15000" cy="422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4495800"/>
            <a:ext cx="6400800" cy="2209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reeminent (adj.)-pre-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em·i·nent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efinition: superior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or notable above all others;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outstanding, supreme, dominant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minēre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is related to "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mons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," the Latin word for "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mountain)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 friend, Grace, is fortunate to have a preeminent author as her teacher.</a:t>
            </a: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ages.clipartof.com/small/28629-Clipart-Illustration-Of-A-Black-Silhouetted-First-Place-Winner-Standing-On-The-First-Place-Platform-With-Runners-Up-On-The-S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"/>
            <a:ext cx="4577758" cy="40386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1981200" y="533400"/>
            <a:ext cx="2058988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</dc:creator>
  <cp:lastModifiedBy>SY</cp:lastModifiedBy>
  <cp:revision>4</cp:revision>
  <dcterms:created xsi:type="dcterms:W3CDTF">2010-01-19T04:03:57Z</dcterms:created>
  <dcterms:modified xsi:type="dcterms:W3CDTF">2010-01-22T00:55:03Z</dcterms:modified>
</cp:coreProperties>
</file>