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BC058A-6E1F-43D5-AD86-75EC1538797C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80F5F33-5104-43DC-A212-4D2064E4E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305800" cy="1104106"/>
          </a:xfrm>
        </p:spPr>
        <p:txBody>
          <a:bodyPr/>
          <a:lstStyle/>
          <a:p>
            <a:r>
              <a:rPr lang="en-US" dirty="0" smtClean="0"/>
              <a:t>Subtle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4930808"/>
          </a:xfrm>
        </p:spPr>
        <p:txBody>
          <a:bodyPr/>
          <a:lstStyle/>
          <a:p>
            <a:r>
              <a:rPr lang="en-US" dirty="0" smtClean="0"/>
              <a:t>subtle- adj. not obvious, delicately suggestive</a:t>
            </a:r>
          </a:p>
          <a:p>
            <a:r>
              <a:rPr lang="en-US" dirty="0" smtClean="0"/>
              <a:t>s</a:t>
            </a:r>
            <a:r>
              <a:rPr lang="en-US" smtClean="0"/>
              <a:t>ub</a:t>
            </a:r>
            <a:r>
              <a:rPr lang="en-US" dirty="0" smtClean="0"/>
              <a:t>-below or under</a:t>
            </a:r>
          </a:p>
          <a:p>
            <a:r>
              <a:rPr lang="en-US" dirty="0" smtClean="0"/>
              <a:t>I gave my mom a subtle hint to wanting a clown at my birthday party.</a:t>
            </a:r>
          </a:p>
          <a:p>
            <a:endParaRPr lang="en-US" dirty="0"/>
          </a:p>
        </p:txBody>
      </p:sp>
      <p:pic>
        <p:nvPicPr>
          <p:cNvPr id="23554" name="Picture 2" descr="http://scrapetv.com/News/News%20Pages/Everyone%20Else/images-2/clow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9952" y="3581400"/>
            <a:ext cx="2424048" cy="3276600"/>
          </a:xfrm>
          <a:prstGeom prst="rect">
            <a:avLst/>
          </a:prstGeom>
          <a:noFill/>
        </p:spPr>
      </p:pic>
      <p:pic>
        <p:nvPicPr>
          <p:cNvPr id="23556" name="Picture 4" descr="http://www.carouselclowns.com.au/pictures/maleclowns/stretch_clow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267200"/>
            <a:ext cx="3598333" cy="2590800"/>
          </a:xfrm>
          <a:prstGeom prst="rect">
            <a:avLst/>
          </a:prstGeom>
          <a:noFill/>
        </p:spPr>
      </p:pic>
      <p:pic>
        <p:nvPicPr>
          <p:cNvPr id="23558" name="Picture 6" descr="http://www.carouselclowns.com.au/pictures/maleclowns/chatso_clow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26279"/>
            <a:ext cx="3238500" cy="2331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</TotalTime>
  <Words>28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Subtle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Subtle</dc:title>
  <dc:creator>White</dc:creator>
  <cp:lastModifiedBy>White</cp:lastModifiedBy>
  <cp:revision>5</cp:revision>
  <dcterms:created xsi:type="dcterms:W3CDTF">2010-01-20T18:15:13Z</dcterms:created>
  <dcterms:modified xsi:type="dcterms:W3CDTF">2010-01-25T01:43:07Z</dcterms:modified>
</cp:coreProperties>
</file>