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14"/>
  </p:notesMasterIdLst>
  <p:sldIdLst>
    <p:sldId id="256" r:id="rId2"/>
    <p:sldId id="263" r:id="rId3"/>
    <p:sldId id="264" r:id="rId4"/>
    <p:sldId id="257" r:id="rId5"/>
    <p:sldId id="258" r:id="rId6"/>
    <p:sldId id="265" r:id="rId7"/>
    <p:sldId id="259" r:id="rId8"/>
    <p:sldId id="260" r:id="rId9"/>
    <p:sldId id="267" r:id="rId10"/>
    <p:sldId id="261" r:id="rId11"/>
    <p:sldId id="262" r:id="rId12"/>
    <p:sldId id="266" r:id="rId13"/>
  </p:sldIdLst>
  <p:sldSz cx="9144000" cy="6858000" type="screen4x3"/>
  <p:notesSz cx="6858000" cy="9144000"/>
  <p:custShowLst>
    <p:custShow name="Custom Show 1" id="0">
      <p:sldLst>
        <p:sld r:id="rId2"/>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85E9F3-64B8-4EFE-A5B5-6DB3A6D51EF7}" type="datetimeFigureOut">
              <a:rPr lang="en-US" smtClean="0"/>
              <a:pPr/>
              <a:t>10/1/2009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4C8168-9FC9-420B-84F3-DBE969248CDC}"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84C8168-9FC9-420B-84F3-DBE969248CDC}"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29FAFFB1-7934-4E80-8BCB-1E50F21535FE}" type="datetimeFigureOut">
              <a:rPr lang="en-US" smtClean="0"/>
              <a:pPr/>
              <a:t>10/1/2009</a:t>
            </a:fld>
            <a:endParaRPr lang="en-US" dirty="0"/>
          </a:p>
        </p:txBody>
      </p:sp>
      <p:sp>
        <p:nvSpPr>
          <p:cNvPr id="16" name="Slide Number Placeholder 15"/>
          <p:cNvSpPr>
            <a:spLocks noGrp="1"/>
          </p:cNvSpPr>
          <p:nvPr>
            <p:ph type="sldNum" sz="quarter" idx="11"/>
          </p:nvPr>
        </p:nvSpPr>
        <p:spPr/>
        <p:txBody>
          <a:bodyPr/>
          <a:lstStyle/>
          <a:p>
            <a:fld id="{251E36F0-F197-446C-837A-AE12A198F614}"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9FAFFB1-7934-4E80-8BCB-1E50F21535FE}" type="datetimeFigureOut">
              <a:rPr lang="en-US" smtClean="0"/>
              <a:pPr/>
              <a:t>10/1/2009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51E36F0-F197-446C-837A-AE12A198F61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9FAFFB1-7934-4E80-8BCB-1E50F21535FE}" type="datetimeFigureOut">
              <a:rPr lang="en-US" smtClean="0"/>
              <a:pPr/>
              <a:t>10/1/2009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51E36F0-F197-446C-837A-AE12A198F61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29FAFFB1-7934-4E80-8BCB-1E50F21535FE}" type="datetimeFigureOut">
              <a:rPr lang="en-US" smtClean="0"/>
              <a:pPr/>
              <a:t>10/1/2009</a:t>
            </a:fld>
            <a:endParaRPr lang="en-US" dirty="0"/>
          </a:p>
        </p:txBody>
      </p:sp>
      <p:sp>
        <p:nvSpPr>
          <p:cNvPr id="15" name="Slide Number Placeholder 14"/>
          <p:cNvSpPr>
            <a:spLocks noGrp="1"/>
          </p:cNvSpPr>
          <p:nvPr>
            <p:ph type="sldNum" sz="quarter" idx="15"/>
          </p:nvPr>
        </p:nvSpPr>
        <p:spPr/>
        <p:txBody>
          <a:bodyPr/>
          <a:lstStyle>
            <a:lvl1pPr algn="ctr">
              <a:defRPr/>
            </a:lvl1pPr>
          </a:lstStyle>
          <a:p>
            <a:fld id="{251E36F0-F197-446C-837A-AE12A198F614}"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9FAFFB1-7934-4E80-8BCB-1E50F21535FE}" type="datetimeFigureOut">
              <a:rPr lang="en-US" smtClean="0"/>
              <a:pPr/>
              <a:t>10/1/2009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51E36F0-F197-446C-837A-AE12A198F614}"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9FAFFB1-7934-4E80-8BCB-1E50F21535FE}" type="datetimeFigureOut">
              <a:rPr lang="en-US" smtClean="0"/>
              <a:pPr/>
              <a:t>10/1/2009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51E36F0-F197-446C-837A-AE12A198F614}"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251E36F0-F197-446C-837A-AE12A198F614}"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29FAFFB1-7934-4E80-8BCB-1E50F21535FE}" type="datetimeFigureOut">
              <a:rPr lang="en-US" smtClean="0"/>
              <a:pPr/>
              <a:t>10/1/2009</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9FAFFB1-7934-4E80-8BCB-1E50F21535FE}" type="datetimeFigureOut">
              <a:rPr lang="en-US" smtClean="0"/>
              <a:pPr/>
              <a:t>10/1/2009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51E36F0-F197-446C-837A-AE12A198F614}"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FAFFB1-7934-4E80-8BCB-1E50F21535FE}" type="datetimeFigureOut">
              <a:rPr lang="en-US" smtClean="0"/>
              <a:pPr/>
              <a:t>10/1/2009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51E36F0-F197-446C-837A-AE12A198F61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29FAFFB1-7934-4E80-8BCB-1E50F21535FE}" type="datetimeFigureOut">
              <a:rPr lang="en-US" smtClean="0"/>
              <a:pPr/>
              <a:t>10/1/2009</a:t>
            </a:fld>
            <a:endParaRPr lang="en-US" dirty="0"/>
          </a:p>
        </p:txBody>
      </p:sp>
      <p:sp>
        <p:nvSpPr>
          <p:cNvPr id="9" name="Slide Number Placeholder 8"/>
          <p:cNvSpPr>
            <a:spLocks noGrp="1"/>
          </p:cNvSpPr>
          <p:nvPr>
            <p:ph type="sldNum" sz="quarter" idx="15"/>
          </p:nvPr>
        </p:nvSpPr>
        <p:spPr/>
        <p:txBody>
          <a:bodyPr/>
          <a:lstStyle/>
          <a:p>
            <a:fld id="{251E36F0-F197-446C-837A-AE12A198F614}"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29FAFFB1-7934-4E80-8BCB-1E50F21535FE}" type="datetimeFigureOut">
              <a:rPr lang="en-US" smtClean="0"/>
              <a:pPr/>
              <a:t>10/1/2009</a:t>
            </a:fld>
            <a:endParaRPr lang="en-US" dirty="0"/>
          </a:p>
        </p:txBody>
      </p:sp>
      <p:sp>
        <p:nvSpPr>
          <p:cNvPr id="9" name="Slide Number Placeholder 8"/>
          <p:cNvSpPr>
            <a:spLocks noGrp="1"/>
          </p:cNvSpPr>
          <p:nvPr>
            <p:ph type="sldNum" sz="quarter" idx="11"/>
          </p:nvPr>
        </p:nvSpPr>
        <p:spPr/>
        <p:txBody>
          <a:bodyPr/>
          <a:lstStyle/>
          <a:p>
            <a:fld id="{251E36F0-F197-446C-837A-AE12A198F61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29FAFFB1-7934-4E80-8BCB-1E50F21535FE}" type="datetimeFigureOut">
              <a:rPr lang="en-US" smtClean="0"/>
              <a:pPr/>
              <a:t>10/1/2009</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51E36F0-F197-446C-837A-AE12A198F614}"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medievalhistory.suite101.com/article.cfm/superstition_and_magic_in_medieval_europe" TargetMode="External"/><Relationship Id="rId2" Type="http://schemas.openxmlformats.org/officeDocument/2006/relationships/hyperlink" Target="http://forum.spore.com/jforum/posts/list/40534.page" TargetMode="External"/><Relationship Id="rId1" Type="http://schemas.openxmlformats.org/officeDocument/2006/relationships/slideLayout" Target="../slideLayouts/slideLayout2.xml"/><Relationship Id="rId4" Type="http://schemas.openxmlformats.org/officeDocument/2006/relationships/hyperlink" Target="http://science.jrank.org/pages/8103/Superstition.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Shelby Cagle</a:t>
            </a:r>
          </a:p>
          <a:p>
            <a:r>
              <a:rPr lang="en-US" dirty="0" smtClean="0"/>
              <a:t>9/28/09</a:t>
            </a:r>
          </a:p>
          <a:p>
            <a:r>
              <a:rPr lang="en-US" dirty="0" smtClean="0"/>
              <a:t>2</a:t>
            </a:r>
            <a:r>
              <a:rPr lang="en-US" baseline="30000" dirty="0" smtClean="0"/>
              <a:t>nd</a:t>
            </a:r>
            <a:r>
              <a:rPr lang="en-US" dirty="0" smtClean="0"/>
              <a:t> period</a:t>
            </a:r>
            <a:endParaRPr lang="en-US" dirty="0"/>
          </a:p>
        </p:txBody>
      </p:sp>
      <p:sp>
        <p:nvSpPr>
          <p:cNvPr id="2" name="Title 1"/>
          <p:cNvSpPr>
            <a:spLocks noGrp="1"/>
          </p:cNvSpPr>
          <p:nvPr>
            <p:ph type="ctrTitle"/>
          </p:nvPr>
        </p:nvSpPr>
        <p:spPr/>
        <p:txBody>
          <a:bodyPr/>
          <a:lstStyle/>
          <a:p>
            <a:r>
              <a:rPr lang="en-US" dirty="0" smtClean="0"/>
              <a:t>Superstitions</a:t>
            </a: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There were many songs and poems about him particularly him stealing from the rich and gave what he had stolen to the poor.</a:t>
            </a:r>
          </a:p>
          <a:p>
            <a:r>
              <a:rPr lang="en-US" dirty="0" smtClean="0"/>
              <a:t>H</a:t>
            </a:r>
            <a:r>
              <a:rPr lang="en-US" dirty="0" smtClean="0"/>
              <a:t>e was a considered a hero to the common people because it showed him standing up for them to the people in charge.</a:t>
            </a:r>
          </a:p>
        </p:txBody>
      </p:sp>
      <p:sp>
        <p:nvSpPr>
          <p:cNvPr id="3" name="Title 2"/>
          <p:cNvSpPr>
            <a:spLocks noGrp="1"/>
          </p:cNvSpPr>
          <p:nvPr>
            <p:ph type="title"/>
          </p:nvPr>
        </p:nvSpPr>
        <p:spPr/>
        <p:txBody>
          <a:bodyPr/>
          <a:lstStyle/>
          <a:p>
            <a:r>
              <a:rPr lang="en-US" dirty="0" smtClean="0"/>
              <a:t>Robin Hood</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She was someone who died a horrific death or someone of nobility </a:t>
            </a:r>
            <a:r>
              <a:rPr lang="en-US" dirty="0" smtClean="0"/>
              <a:t>(maybe was a </a:t>
            </a:r>
            <a:r>
              <a:rPr lang="en-US" dirty="0" smtClean="0"/>
              <a:t>Queen during the Middle Ages) </a:t>
            </a:r>
            <a:r>
              <a:rPr lang="en-US" dirty="0" smtClean="0"/>
              <a:t>that </a:t>
            </a:r>
            <a:r>
              <a:rPr lang="en-US" dirty="0" smtClean="0"/>
              <a:t>was beheaded.</a:t>
            </a:r>
          </a:p>
          <a:p>
            <a:r>
              <a:rPr lang="en-US" dirty="0" smtClean="0"/>
              <a:t>To see her go into  a dark room with a mirror. Chant her name three or more times and you will see </a:t>
            </a:r>
            <a:r>
              <a:rPr lang="en-US" dirty="0" smtClean="0"/>
              <a:t>her. She will either be carrying a knife, which means she kill or a baby or teddy bear, meaning that she will leave you alone. </a:t>
            </a:r>
          </a:p>
          <a:p>
            <a:r>
              <a:rPr lang="en-US" dirty="0" smtClean="0"/>
              <a:t>This is a myth that we continue to tell especially around campfires when its really dark. </a:t>
            </a:r>
            <a:endParaRPr lang="en-US" dirty="0"/>
          </a:p>
        </p:txBody>
      </p:sp>
      <p:sp>
        <p:nvSpPr>
          <p:cNvPr id="3" name="Title 2"/>
          <p:cNvSpPr>
            <a:spLocks noGrp="1"/>
          </p:cNvSpPr>
          <p:nvPr>
            <p:ph type="title"/>
          </p:nvPr>
        </p:nvSpPr>
        <p:spPr/>
        <p:txBody>
          <a:bodyPr>
            <a:normAutofit/>
          </a:bodyPr>
          <a:lstStyle/>
          <a:p>
            <a:r>
              <a:rPr lang="en-US" dirty="0" smtClean="0"/>
              <a:t>Bloody Mary</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hlinkClick r:id="rId2"/>
              </a:rPr>
              <a:t>http://</a:t>
            </a:r>
            <a:r>
              <a:rPr lang="en-US" dirty="0" smtClean="0">
                <a:hlinkClick r:id="rId2"/>
              </a:rPr>
              <a:t>en.wikipedia.org/wiki/Robin_Hood</a:t>
            </a:r>
          </a:p>
          <a:p>
            <a:r>
              <a:rPr lang="en-US" dirty="0" smtClean="0">
                <a:hlinkClick r:id="rId2"/>
              </a:rPr>
              <a:t>http</a:t>
            </a:r>
            <a:r>
              <a:rPr lang="en-US" dirty="0" smtClean="0">
                <a:hlinkClick r:id="rId2"/>
              </a:rPr>
              <a:t>://</a:t>
            </a:r>
            <a:r>
              <a:rPr lang="en-US" dirty="0" smtClean="0">
                <a:hlinkClick r:id="rId2"/>
              </a:rPr>
              <a:t>forum.spore.com/jforum/posts/list/40534.page</a:t>
            </a:r>
            <a:endParaRPr lang="en-US" dirty="0" smtClean="0"/>
          </a:p>
          <a:p>
            <a:r>
              <a:rPr lang="en-US" dirty="0" smtClean="0">
                <a:hlinkClick r:id="rId3"/>
              </a:rPr>
              <a:t>http://</a:t>
            </a:r>
            <a:r>
              <a:rPr lang="en-US" dirty="0" smtClean="0">
                <a:hlinkClick r:id="rId3"/>
              </a:rPr>
              <a:t>medievalhistory.suite101.com/article.cfm/superstition_and_magic_in_medieval_europe</a:t>
            </a:r>
            <a:endParaRPr lang="en-US" dirty="0" smtClean="0"/>
          </a:p>
          <a:p>
            <a:r>
              <a:rPr lang="en-US" smtClean="0">
                <a:hlinkClick r:id="rId4"/>
              </a:rPr>
              <a:t>http</a:t>
            </a:r>
            <a:r>
              <a:rPr lang="en-US" smtClean="0">
                <a:hlinkClick r:id="rId4"/>
              </a:rPr>
              <a:t>://</a:t>
            </a:r>
            <a:r>
              <a:rPr lang="en-US" smtClean="0">
                <a:hlinkClick r:id="rId4"/>
              </a:rPr>
              <a:t>science.jrank.org/pages/8103/Superstition.html</a:t>
            </a:r>
            <a:endParaRPr lang="en-US" smtClean="0"/>
          </a:p>
          <a:p>
            <a:endParaRPr lang="en-US" dirty="0"/>
          </a:p>
        </p:txBody>
      </p:sp>
      <p:sp>
        <p:nvSpPr>
          <p:cNvPr id="3" name="Title 2"/>
          <p:cNvSpPr>
            <a:spLocks noGrp="1"/>
          </p:cNvSpPr>
          <p:nvPr>
            <p:ph type="title"/>
          </p:nvPr>
        </p:nvSpPr>
        <p:spPr/>
        <p:txBody>
          <a:bodyPr/>
          <a:lstStyle/>
          <a:p>
            <a:r>
              <a:rPr lang="en-US" dirty="0" smtClean="0"/>
              <a:t>Sources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superstition is the belief or practice that is not based on reason or actual knowledge.</a:t>
            </a:r>
          </a:p>
          <a:p>
            <a:r>
              <a:rPr lang="en-US" dirty="0" smtClean="0"/>
              <a:t>Our equivalent to fairy tales and Old Wives Tales.</a:t>
            </a:r>
          </a:p>
          <a:p>
            <a:r>
              <a:rPr lang="en-US" dirty="0" smtClean="0"/>
              <a:t>Superstitions could protect people from danger or to keep evil spirits away. Or they could be scary and even funny.</a:t>
            </a:r>
          </a:p>
          <a:p>
            <a:r>
              <a:rPr lang="en-US" dirty="0" smtClean="0"/>
              <a:t>Superstitions are usually applied to beliefs and practices that usually surround luck, prophecy, or spiritual being.</a:t>
            </a:r>
          </a:p>
        </p:txBody>
      </p:sp>
      <p:sp>
        <p:nvSpPr>
          <p:cNvPr id="3" name="Title 2"/>
          <p:cNvSpPr>
            <a:spLocks noGrp="1"/>
          </p:cNvSpPr>
          <p:nvPr>
            <p:ph type="title"/>
          </p:nvPr>
        </p:nvSpPr>
        <p:spPr/>
        <p:txBody>
          <a:bodyPr/>
          <a:lstStyle/>
          <a:p>
            <a:r>
              <a:rPr lang="en-US" dirty="0" smtClean="0"/>
              <a:t>What is a superstition?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304800"/>
            <a:ext cx="8305800" cy="5791200"/>
          </a:xfrm>
        </p:spPr>
        <p:txBody>
          <a:bodyPr/>
          <a:lstStyle/>
          <a:p>
            <a:pPr algn="ctr">
              <a:buNone/>
            </a:pPr>
            <a:r>
              <a:rPr lang="en-US" dirty="0" smtClean="0"/>
              <a:t>   </a:t>
            </a:r>
            <a:r>
              <a:rPr lang="en-US" sz="8800" dirty="0" smtClean="0"/>
              <a:t>Superstitions  that protect people from Danger.</a:t>
            </a:r>
            <a:endParaRPr lang="en-US" sz="8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The Medieval people believed that when someone looked into a mirror or reflective surface, they saw their soul looking back at them.</a:t>
            </a:r>
          </a:p>
          <a:p>
            <a:r>
              <a:rPr lang="en-US" dirty="0" smtClean="0"/>
              <a:t>If you broke a mirror it was said</a:t>
            </a:r>
          </a:p>
          <a:p>
            <a:pPr>
              <a:buNone/>
            </a:pPr>
            <a:r>
              <a:rPr lang="en-US" dirty="0" smtClean="0"/>
              <a:t> that you broke your future</a:t>
            </a:r>
          </a:p>
          <a:p>
            <a:r>
              <a:rPr lang="en-US" dirty="0" smtClean="0"/>
              <a:t>Seven years of bad luck</a:t>
            </a:r>
          </a:p>
          <a:p>
            <a:r>
              <a:rPr lang="en-US" dirty="0" smtClean="0"/>
              <a:t>To reverse bad luck, pick the </a:t>
            </a:r>
          </a:p>
          <a:p>
            <a:pPr>
              <a:buNone/>
            </a:pPr>
            <a:r>
              <a:rPr lang="en-US" dirty="0" smtClean="0"/>
              <a:t>pieces up quickly and bury them.</a:t>
            </a:r>
          </a:p>
          <a:p>
            <a:r>
              <a:rPr lang="en-US" dirty="0" smtClean="0"/>
              <a:t>This superstition was one that was </a:t>
            </a:r>
          </a:p>
          <a:p>
            <a:pPr>
              <a:buNone/>
            </a:pPr>
            <a:r>
              <a:rPr lang="en-US" dirty="0" smtClean="0"/>
              <a:t>made up so that the people would try</a:t>
            </a:r>
          </a:p>
          <a:p>
            <a:pPr>
              <a:buNone/>
            </a:pPr>
            <a:r>
              <a:rPr lang="en-US" dirty="0" smtClean="0"/>
              <a:t>not to break mirror which could harm </a:t>
            </a:r>
          </a:p>
          <a:p>
            <a:pPr>
              <a:buNone/>
            </a:pPr>
            <a:r>
              <a:rPr lang="en-US" dirty="0" smtClean="0"/>
              <a:t>them.</a:t>
            </a:r>
          </a:p>
        </p:txBody>
      </p:sp>
      <p:sp>
        <p:nvSpPr>
          <p:cNvPr id="3" name="Title 2"/>
          <p:cNvSpPr>
            <a:spLocks noGrp="1"/>
          </p:cNvSpPr>
          <p:nvPr>
            <p:ph type="title"/>
          </p:nvPr>
        </p:nvSpPr>
        <p:spPr/>
        <p:txBody>
          <a:bodyPr/>
          <a:lstStyle/>
          <a:p>
            <a:r>
              <a:rPr lang="en-US" dirty="0" smtClean="0"/>
              <a:t>Breaking a Mirror</a:t>
            </a:r>
            <a:endParaRPr lang="en-US" dirty="0"/>
          </a:p>
        </p:txBody>
      </p:sp>
      <p:pic>
        <p:nvPicPr>
          <p:cNvPr id="7170" name="Picture 2" descr="http://www.dreamstime.com/broken-mirror-thumb8073673.jpg"/>
          <p:cNvPicPr>
            <a:picLocks noChangeAspect="1" noChangeArrowheads="1"/>
          </p:cNvPicPr>
          <p:nvPr/>
        </p:nvPicPr>
        <p:blipFill>
          <a:blip r:embed="rId2"/>
          <a:srcRect/>
          <a:stretch>
            <a:fillRect/>
          </a:stretch>
        </p:blipFill>
        <p:spPr bwMode="auto">
          <a:xfrm>
            <a:off x="5715000" y="2667000"/>
            <a:ext cx="2438400" cy="366283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In the Medieval Times it was said that a ladder resembled the gallows  so walking under a ladder ensured that you would die by hanging.</a:t>
            </a:r>
          </a:p>
          <a:p>
            <a:r>
              <a:rPr lang="en-US" dirty="0" smtClean="0"/>
              <a:t>It is also said that the triangle formation of a leaning ladder represents the Holy Trinity and if you were to walk under  the ladder you would violate the trinity by breaking it making you equal to the devil.</a:t>
            </a:r>
          </a:p>
          <a:p>
            <a:r>
              <a:rPr lang="en-US" dirty="0" smtClean="0"/>
              <a:t>You can reverse it by walking backwards the way you came in while making a wish.</a:t>
            </a:r>
          </a:p>
          <a:p>
            <a:r>
              <a:rPr lang="en-US" dirty="0" smtClean="0"/>
              <a:t>This superstition protects people because if people were afraid to walk under ladders, then if a person was on the ladder working, then they would not fall off and land on the person walking under the ladder.</a:t>
            </a:r>
            <a:endParaRPr lang="en-US" dirty="0"/>
          </a:p>
        </p:txBody>
      </p:sp>
      <p:sp>
        <p:nvSpPr>
          <p:cNvPr id="3" name="Title 2"/>
          <p:cNvSpPr>
            <a:spLocks noGrp="1"/>
          </p:cNvSpPr>
          <p:nvPr>
            <p:ph type="title"/>
          </p:nvPr>
        </p:nvSpPr>
        <p:spPr/>
        <p:txBody>
          <a:bodyPr/>
          <a:lstStyle/>
          <a:p>
            <a:r>
              <a:rPr lang="en-US" dirty="0" smtClean="0"/>
              <a:t>Walking Under a ladder</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304800"/>
            <a:ext cx="8382000" cy="5791200"/>
          </a:xfrm>
        </p:spPr>
        <p:txBody>
          <a:bodyPr>
            <a:normAutofit/>
          </a:bodyPr>
          <a:lstStyle/>
          <a:p>
            <a:pPr algn="ctr">
              <a:buNone/>
            </a:pPr>
            <a:r>
              <a:rPr lang="en-US" sz="8800" dirty="0" smtClean="0"/>
              <a:t>Superstitions to keep away evil spirits</a:t>
            </a:r>
            <a:endParaRPr lang="en-US" sz="8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During the Middle  Ages people thought that when you sneezed, your soul was temporarily vulnerable to Satan. Also it is said that the soul leaves the body when one sneezes.  Saying God Bless You  ensures the safety of their soul</a:t>
            </a:r>
          </a:p>
          <a:p>
            <a:r>
              <a:rPr lang="en-US" dirty="0" smtClean="0"/>
              <a:t>At one point in time it was considered impolite to withhold the blessing.</a:t>
            </a:r>
          </a:p>
          <a:p>
            <a:r>
              <a:rPr lang="en-US" dirty="0" smtClean="0"/>
              <a:t>Sneezing on certain days is considered good or bad luck.</a:t>
            </a:r>
          </a:p>
          <a:p>
            <a:r>
              <a:rPr lang="en-US" dirty="0" smtClean="0"/>
              <a:t>Monday for danger, Tuesday kiss a stranger, Wednesday for a letter, Thursday for something better, Friday for sorrow, Saturday see your lover </a:t>
            </a:r>
            <a:r>
              <a:rPr lang="en-US" dirty="0" smtClean="0"/>
              <a:t>tomorrow.</a:t>
            </a:r>
            <a:endParaRPr lang="en-US" dirty="0"/>
          </a:p>
        </p:txBody>
      </p:sp>
      <p:sp>
        <p:nvSpPr>
          <p:cNvPr id="3" name="Title 2"/>
          <p:cNvSpPr>
            <a:spLocks noGrp="1"/>
          </p:cNvSpPr>
          <p:nvPr>
            <p:ph type="title"/>
          </p:nvPr>
        </p:nvSpPr>
        <p:spPr/>
        <p:txBody>
          <a:bodyPr/>
          <a:lstStyle/>
          <a:p>
            <a:r>
              <a:rPr lang="en-US" dirty="0" smtClean="0"/>
              <a:t>Sneezing (God Bless You)</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people thought that the church bells helped to ward of evil demons because they did not like the sound of the bells since they were used as something holy.</a:t>
            </a:r>
          </a:p>
          <a:p>
            <a:r>
              <a:rPr lang="en-US" dirty="0" smtClean="0"/>
              <a:t>They would also ring them very often when there was an epidemic since they believed demons caused disease.</a:t>
            </a:r>
            <a:endParaRPr lang="en-US" dirty="0"/>
          </a:p>
        </p:txBody>
      </p:sp>
      <p:sp>
        <p:nvSpPr>
          <p:cNvPr id="3" name="Title 2"/>
          <p:cNvSpPr>
            <a:spLocks noGrp="1"/>
          </p:cNvSpPr>
          <p:nvPr>
            <p:ph type="title"/>
          </p:nvPr>
        </p:nvSpPr>
        <p:spPr/>
        <p:txBody>
          <a:bodyPr/>
          <a:lstStyle/>
          <a:p>
            <a:r>
              <a:rPr lang="en-US" dirty="0" smtClean="0"/>
              <a:t>Church Bells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304800"/>
            <a:ext cx="8305800" cy="5791200"/>
          </a:xfrm>
        </p:spPr>
        <p:txBody>
          <a:bodyPr>
            <a:normAutofit/>
          </a:bodyPr>
          <a:lstStyle/>
          <a:p>
            <a:pPr algn="ctr">
              <a:buNone/>
            </a:pPr>
            <a:r>
              <a:rPr lang="en-US" sz="9600" dirty="0" smtClean="0"/>
              <a:t>Stories</a:t>
            </a:r>
          </a:p>
          <a:p>
            <a:pPr algn="ctr">
              <a:buNone/>
            </a:pPr>
            <a:r>
              <a:rPr lang="en-US" sz="9600" dirty="0" smtClean="0"/>
              <a:t>Scary/serious</a:t>
            </a:r>
            <a:endParaRPr lang="en-US" sz="96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1057</TotalTime>
  <Words>622</Words>
  <Application>Microsoft Office PowerPoint</Application>
  <PresentationFormat>On-screen Show (4:3)</PresentationFormat>
  <Paragraphs>50</Paragraphs>
  <Slides>12</Slides>
  <Notes>1</Notes>
  <HiddenSlides>1</HiddenSlides>
  <MMClips>0</MMClips>
  <ScaleCrop>false</ScaleCrop>
  <HeadingPairs>
    <vt:vector size="6" baseType="variant">
      <vt:variant>
        <vt:lpstr>Theme</vt:lpstr>
      </vt:variant>
      <vt:variant>
        <vt:i4>1</vt:i4>
      </vt:variant>
      <vt:variant>
        <vt:lpstr>Slide Titles</vt:lpstr>
      </vt:variant>
      <vt:variant>
        <vt:i4>12</vt:i4>
      </vt:variant>
      <vt:variant>
        <vt:lpstr>Custom Shows</vt:lpstr>
      </vt:variant>
      <vt:variant>
        <vt:i4>1</vt:i4>
      </vt:variant>
    </vt:vector>
  </HeadingPairs>
  <TitlesOfParts>
    <vt:vector size="14" baseType="lpstr">
      <vt:lpstr>Paper</vt:lpstr>
      <vt:lpstr>Superstitions</vt:lpstr>
      <vt:lpstr>What is a superstition?</vt:lpstr>
      <vt:lpstr>Slide 3</vt:lpstr>
      <vt:lpstr>Breaking a Mirror</vt:lpstr>
      <vt:lpstr>Walking Under a ladder</vt:lpstr>
      <vt:lpstr>Slide 6</vt:lpstr>
      <vt:lpstr>Sneezing (God Bless You)</vt:lpstr>
      <vt:lpstr>Church Bells</vt:lpstr>
      <vt:lpstr>Slide 9</vt:lpstr>
      <vt:lpstr>Robin Hood</vt:lpstr>
      <vt:lpstr>Bloody Mary</vt:lpstr>
      <vt:lpstr>Sources</vt:lpstr>
      <vt:lpstr>Custom Show 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Superstitions</dc:title>
  <dc:creator> merideth cagle</dc:creator>
  <cp:lastModifiedBy> merideth cagle</cp:lastModifiedBy>
  <cp:revision>105</cp:revision>
  <dcterms:created xsi:type="dcterms:W3CDTF">2009-09-27T17:13:21Z</dcterms:created>
  <dcterms:modified xsi:type="dcterms:W3CDTF">2009-10-02T01:08:59Z</dcterms:modified>
</cp:coreProperties>
</file>