
<file path=[Content_Types].xml><?xml version="1.0" encoding="utf-8"?>
<Types xmlns="http://schemas.openxmlformats.org/package/2006/content-types">
  <Default Extension="rels" ContentType="application/vnd.openxmlformats-package.relationships+xml"/>
  <Override PartName="/ppt/slideLayouts/slideLayout1.xml" ContentType="application/vnd.openxmlformats-officedocument.presentationml.slideLayout+xml"/>
  <Default Extension="png" ContentType="image/png"/>
  <Override PartName="/ppt/slides/slide11.xml" ContentType="application/vnd.openxmlformats-officedocument.presentationml.slide+xml"/>
  <Default Extension="xml" ContentType="application/xml"/>
  <Override PartName="/ppt/slides/slide9.xml" ContentType="application/vnd.openxmlformats-officedocument.presentationml.slide+xml"/>
  <Default Extension="jpeg" ContentType="image/jpeg"/>
  <Override PartName="/ppt/tableStyles.xml" ContentType="application/vnd.openxmlformats-officedocument.presentationml.tableStyles+xml"/>
  <Override PartName="/ppt/slideLayouts/slideLayout8.xml" ContentType="application/vnd.openxmlformats-officedocument.presentationml.slideLayout+xml"/>
  <Override PartName="/ppt/slides/slide7.xml" ContentType="application/vnd.openxmlformats-officedocument.presentationml.slide+xml"/>
  <Override PartName="/ppt/slideLayouts/slideLayout14.xml" ContentType="application/vnd.openxmlformats-officedocument.presentationml.slideLayout+xml"/>
  <Override PartName="/ppt/slideLayouts/slideLayout6.xml" ContentType="application/vnd.openxmlformats-officedocument.presentationml.slideLayout+xml"/>
  <Override PartName="/ppt/slides/slide5.xml" ContentType="application/vnd.openxmlformats-officedocument.presentationml.slide+xml"/>
  <Override PartName="/ppt/slideLayouts/slideLayout12.xml" ContentType="application/vnd.openxmlformats-officedocument.presentationml.slideLayout+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s/slide3.xml" ContentType="application/vnd.openxmlformats-officedocument.presentationml.slide+xml"/>
  <Override PartName="/ppt/slideLayouts/slideLayout10.xml" ContentType="application/vnd.openxmlformats-officedocument.presentationml.slideLayout+xml"/>
  <Override PartName="/ppt/slides/slide14.xml" ContentType="application/vnd.openxmlformats-officedocument.presentationml.slide+xml"/>
  <Override PartName="/docProps/core.xml" ContentType="application/vnd.openxmlformats-package.core-properties+xml"/>
  <Override PartName="/docProps/app.xml" ContentType="application/vnd.openxmlformats-officedocument.extended-properties+xml"/>
  <Override PartName="/ppt/slideLayouts/slideLayout2.xml" ContentType="application/vnd.openxmlformats-officedocument.presentationml.slideLayout+xml"/>
  <Override PartName="/ppt/slides/slide1.xml" ContentType="application/vnd.openxmlformats-officedocument.presentationml.slide+xml"/>
  <Override PartName="/ppt/slides/slide12.xml" ContentType="application/vnd.openxmlformats-officedocument.presentationml.slide+xml"/>
  <Default Extension="bin" ContentType="application/vnd.openxmlformats-officedocument.presentationml.printerSettings"/>
  <Override PartName="/ppt/slides/slide10.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8.xml" ContentType="application/vnd.openxmlformats-officedocument.presentationml.slide+xml"/>
  <Override PartName="/ppt/presentation.xml" ContentType="application/vnd.openxmlformats-officedocument.presentationml.presentation.main+xml"/>
  <Override PartName="/ppt/slideLayouts/slideLayout7.xml" ContentType="application/vnd.openxmlformats-officedocument.presentationml.slideLayout+xml"/>
  <Override PartName="/ppt/slides/slide6.xml" ContentType="application/vnd.openxmlformats-officedocument.presentationml.slide+xml"/>
  <Override PartName="/ppt/slideLayouts/slideLayout13.xml" ContentType="application/vnd.openxmlformats-officedocument.presentationml.slideLayout+xml"/>
  <Override PartName="/ppt/slideLayouts/slideLayout5.xml" ContentType="application/vnd.openxmlformats-officedocument.presentationml.slideLayout+xml"/>
  <Override PartName="/ppt/slides/slide4.xml" ContentType="application/vnd.openxmlformats-officedocument.presentationml.slide+xml"/>
  <Override PartName="/ppt/slideLayouts/slideLayout11.xml" ContentType="application/vnd.openxmlformats-officedocument.presentationml.slideLayout+xml"/>
  <Override PartName="/ppt/slides/slide15.xml" ContentType="application/vnd.openxmlformats-officedocument.presentationml.slide+xml"/>
  <Override PartName="/ppt/theme/theme1.xml" ContentType="application/vnd.openxmlformats-officedocument.theme+xml"/>
  <Override PartName="/ppt/presProps.xml" ContentType="application/vnd.openxmlformats-officedocument.presentationml.presProps+xml"/>
  <Override PartName="/ppt/slideLayouts/slideLayout3.xml" ContentType="application/vnd.openxmlformats-officedocument.presentationml.slideLayout+xml"/>
  <Override PartName="/ppt/slides/slide2.xml" ContentType="application/vnd.openxmlformats-officedocument.presentationml.slide+xml"/>
  <Override PartName="/ppt/slides/slide13.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20"/>
    <p:restoredTop sz="94660"/>
  </p:normalViewPr>
  <p:slideViewPr>
    <p:cSldViewPr snapToGrid="0" snapToObjects="1">
      <p:cViewPr varScale="1">
        <p:scale>
          <a:sx n="85" d="100"/>
          <a:sy n="85" d="100"/>
        </p:scale>
        <p:origin x="-912" y="-11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theme" Target="theme/theme1.xml"/><Relationship Id="rId21"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printerSettings" Target="printerSettings/printerSettings1.bin"/><Relationship Id="rId18" Type="http://schemas.openxmlformats.org/officeDocument/2006/relationships/presProps" Target="presProps.xml"/><Relationship Id="rId19" Type="http://schemas.openxmlformats.org/officeDocument/2006/relationships/viewProps" Target="viewProp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34" name="Rectangle 33"/>
          <p:cNvSpPr/>
          <p:nvPr/>
        </p:nvSpPr>
        <p:spPr>
          <a:xfrm>
            <a:off x="9144" y="2476500"/>
            <a:ext cx="9125712" cy="4368800"/>
          </a:xfrm>
          <a:prstGeom prst="rect">
            <a:avLst/>
          </a:pr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36" name="Straight Connector 35"/>
          <p:cNvCxnSpPr/>
          <p:nvPr/>
        </p:nvCxnSpPr>
        <p:spPr>
          <a:xfrm>
            <a:off x="9144" y="2476500"/>
            <a:ext cx="9125712" cy="1588"/>
          </a:xfrm>
          <a:prstGeom prst="line">
            <a:avLst/>
          </a:prstGeom>
          <a:ln w="25400">
            <a:solidFill>
              <a:schemeClr val="accent2">
                <a:alpha val="40000"/>
              </a:schemeClr>
            </a:solidFill>
          </a:ln>
        </p:spPr>
        <p:style>
          <a:lnRef idx="1">
            <a:schemeClr val="accent1"/>
          </a:lnRef>
          <a:fillRef idx="0">
            <a:schemeClr val="accent1"/>
          </a:fillRef>
          <a:effectRef idx="0">
            <a:schemeClr val="accent1"/>
          </a:effectRef>
          <a:fontRef idx="minor">
            <a:schemeClr val="tx1"/>
          </a:fontRef>
        </p:style>
      </p:cxnSp>
      <p:sp>
        <p:nvSpPr>
          <p:cNvPr id="5" name="Date Placeholder 4"/>
          <p:cNvSpPr>
            <a:spLocks noGrp="1"/>
          </p:cNvSpPr>
          <p:nvPr>
            <p:ph type="dt" sz="half" idx="10"/>
          </p:nvPr>
        </p:nvSpPr>
        <p:spPr/>
        <p:txBody>
          <a:bodyPr/>
          <a:lstStyle/>
          <a:p>
            <a:fld id="{99066F33-EC7E-704D-BFA6-1FB962E8F0B2}" type="datetimeFigureOut">
              <a:rPr lang="en-US" smtClean="0"/>
              <a:pPr/>
              <a:t>2/22/10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B203DF0-BB57-B54A-8258-DA1BC5939738}" type="slidenum">
              <a:rPr lang="en-US" smtClean="0"/>
              <a:pPr/>
              <a:t>‹#›</a:t>
            </a:fld>
            <a:endParaRPr lang="en-US"/>
          </a:p>
        </p:txBody>
      </p:sp>
      <p:sp>
        <p:nvSpPr>
          <p:cNvPr id="2" name="Title 1"/>
          <p:cNvSpPr>
            <a:spLocks noGrp="1"/>
          </p:cNvSpPr>
          <p:nvPr>
            <p:ph type="title"/>
          </p:nvPr>
        </p:nvSpPr>
        <p:spPr>
          <a:xfrm>
            <a:off x="4477870" y="990600"/>
            <a:ext cx="3951755" cy="1431832"/>
          </a:xfrm>
        </p:spPr>
        <p:txBody>
          <a:bodyPr anchor="b"/>
          <a:lstStyle>
            <a:lvl1pPr algn="l">
              <a:lnSpc>
                <a:spcPct val="100000"/>
              </a:lnSpc>
              <a:defRPr sz="3000" b="0"/>
            </a:lvl1pPr>
          </a:lstStyle>
          <a:p>
            <a:r>
              <a:rPr lang="en-US" smtClean="0"/>
              <a:t>Click to edit Master title style</a:t>
            </a:r>
            <a:endParaRPr/>
          </a:p>
        </p:txBody>
      </p:sp>
      <p:sp>
        <p:nvSpPr>
          <p:cNvPr id="3" name="Picture Placeholder 2"/>
          <p:cNvSpPr>
            <a:spLocks noGrp="1"/>
          </p:cNvSpPr>
          <p:nvPr>
            <p:ph type="pic" idx="1"/>
          </p:nvPr>
        </p:nvSpPr>
        <p:spPr>
          <a:xfrm rot="21416935">
            <a:off x="414291" y="1321671"/>
            <a:ext cx="3703911" cy="5202978"/>
          </a:xfrm>
          <a:prstGeom prst="roundRect">
            <a:avLst>
              <a:gd name="adj" fmla="val 7476"/>
            </a:avLst>
          </a:prstGeom>
          <a:ln w="63500">
            <a:solidFill>
              <a:schemeClr val="accent2"/>
            </a:solidFill>
          </a:ln>
        </p:spPr>
        <p:txBody>
          <a:bodyPr>
            <a:normAutofit/>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4" name="Text Placeholder 3"/>
          <p:cNvSpPr>
            <a:spLocks noGrp="1"/>
          </p:cNvSpPr>
          <p:nvPr>
            <p:ph type="body" sz="half" idx="2"/>
          </p:nvPr>
        </p:nvSpPr>
        <p:spPr>
          <a:xfrm>
            <a:off x="4477870" y="2547938"/>
            <a:ext cx="3951755" cy="3700462"/>
          </a:xfrm>
        </p:spPr>
        <p:txBody>
          <a:bodyPr>
            <a:normAutofit/>
          </a:bodyPr>
          <a:lstStyle>
            <a:lvl1pPr marL="0" indent="0">
              <a:buNone/>
              <a:defRPr sz="1800">
                <a:effectLs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above Caption">
    <p:spTree>
      <p:nvGrpSpPr>
        <p:cNvPr id="1" name=""/>
        <p:cNvGrpSpPr/>
        <p:nvPr/>
      </p:nvGrpSpPr>
      <p:grpSpPr>
        <a:xfrm>
          <a:off x="0" y="0"/>
          <a:ext cx="0" cy="0"/>
          <a:chOff x="0" y="0"/>
          <a:chExt cx="0" cy="0"/>
        </a:xfrm>
      </p:grpSpPr>
      <p:grpSp>
        <p:nvGrpSpPr>
          <p:cNvPr id="8" name="Group 33"/>
          <p:cNvGrpSpPr/>
          <p:nvPr/>
        </p:nvGrpSpPr>
        <p:grpSpPr>
          <a:xfrm>
            <a:off x="9144" y="3810000"/>
            <a:ext cx="9125712" cy="3035300"/>
            <a:chOff x="9144" y="3810000"/>
            <a:chExt cx="9125712" cy="3035300"/>
          </a:xfrm>
        </p:grpSpPr>
        <p:sp>
          <p:nvSpPr>
            <p:cNvPr id="35" name="Rectangle 34"/>
            <p:cNvSpPr/>
            <p:nvPr/>
          </p:nvSpPr>
          <p:spPr>
            <a:xfrm>
              <a:off x="9144" y="3810000"/>
              <a:ext cx="9125712" cy="3035300"/>
            </a:xfrm>
            <a:prstGeom prst="rect">
              <a:avLst/>
            </a:pr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36" name="Straight Connector 35"/>
            <p:cNvCxnSpPr/>
            <p:nvPr/>
          </p:nvCxnSpPr>
          <p:spPr>
            <a:xfrm>
              <a:off x="9144" y="3810000"/>
              <a:ext cx="9125712" cy="1588"/>
            </a:xfrm>
            <a:prstGeom prst="line">
              <a:avLst/>
            </a:prstGeom>
            <a:ln w="25400">
              <a:solidFill>
                <a:schemeClr val="accent2">
                  <a:alpha val="40000"/>
                </a:schemeClr>
              </a:solidFill>
            </a:ln>
          </p:spPr>
          <p:style>
            <a:lnRef idx="1">
              <a:schemeClr val="accent1"/>
            </a:lnRef>
            <a:fillRef idx="0">
              <a:schemeClr val="accent1"/>
            </a:fillRef>
            <a:effectRef idx="0">
              <a:schemeClr val="accent1"/>
            </a:effectRef>
            <a:fontRef idx="minor">
              <a:schemeClr val="tx1"/>
            </a:fontRef>
          </p:style>
        </p:cxnSp>
      </p:grpSp>
      <p:sp>
        <p:nvSpPr>
          <p:cNvPr id="5" name="Date Placeholder 4"/>
          <p:cNvSpPr>
            <a:spLocks noGrp="1"/>
          </p:cNvSpPr>
          <p:nvPr>
            <p:ph type="dt" sz="half" idx="10"/>
          </p:nvPr>
        </p:nvSpPr>
        <p:spPr/>
        <p:txBody>
          <a:bodyPr/>
          <a:lstStyle/>
          <a:p>
            <a:fld id="{99066F33-EC7E-704D-BFA6-1FB962E8F0B2}" type="datetimeFigureOut">
              <a:rPr lang="en-US" smtClean="0"/>
              <a:pPr/>
              <a:t>2/22/10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B203DF0-BB57-B54A-8258-DA1BC5939738}" type="slidenum">
              <a:rPr lang="en-US" smtClean="0"/>
              <a:pPr/>
              <a:t>‹#›</a:t>
            </a:fld>
            <a:endParaRPr lang="en-US"/>
          </a:p>
        </p:txBody>
      </p:sp>
      <p:sp>
        <p:nvSpPr>
          <p:cNvPr id="3" name="Picture Placeholder 2"/>
          <p:cNvSpPr>
            <a:spLocks noGrp="1"/>
          </p:cNvSpPr>
          <p:nvPr>
            <p:ph type="pic" idx="1"/>
          </p:nvPr>
        </p:nvSpPr>
        <p:spPr>
          <a:xfrm rot="21338992">
            <a:off x="2407361" y="921379"/>
            <a:ext cx="4329278" cy="3340716"/>
          </a:xfrm>
          <a:prstGeom prst="roundRect">
            <a:avLst>
              <a:gd name="adj" fmla="val 7476"/>
            </a:avLst>
          </a:prstGeom>
          <a:ln w="63500">
            <a:solidFill>
              <a:schemeClr val="accent2"/>
            </a:solidFill>
          </a:ln>
        </p:spPr>
        <p:txBody>
          <a:bodyPr>
            <a:normAutofit/>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4" name="Text Placeholder 3"/>
          <p:cNvSpPr>
            <a:spLocks noGrp="1"/>
          </p:cNvSpPr>
          <p:nvPr>
            <p:ph type="body" sz="half" idx="2"/>
          </p:nvPr>
        </p:nvSpPr>
        <p:spPr>
          <a:xfrm>
            <a:off x="713232" y="5105399"/>
            <a:ext cx="7717536" cy="1281953"/>
          </a:xfrm>
        </p:spPr>
        <p:txBody>
          <a:bodyPr>
            <a:normAutofit/>
          </a:bodyPr>
          <a:lstStyle>
            <a:lvl1pPr marL="0" indent="0" algn="ctr">
              <a:spcBef>
                <a:spcPts val="300"/>
              </a:spcBef>
              <a:buNone/>
              <a:defRPr sz="1800">
                <a:effectLs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 name="Title 1"/>
          <p:cNvSpPr>
            <a:spLocks noGrp="1"/>
          </p:cNvSpPr>
          <p:nvPr>
            <p:ph type="title"/>
          </p:nvPr>
        </p:nvSpPr>
        <p:spPr>
          <a:xfrm>
            <a:off x="712788" y="4444533"/>
            <a:ext cx="7716838" cy="723620"/>
          </a:xfrm>
        </p:spPr>
        <p:txBody>
          <a:bodyPr anchor="b"/>
          <a:lstStyle>
            <a:lvl1pPr algn="ctr">
              <a:lnSpc>
                <a:spcPct val="100000"/>
              </a:lnSpc>
              <a:defRPr sz="3600" b="0"/>
            </a:lvl1pPr>
          </a:lstStyle>
          <a:p>
            <a:r>
              <a:rPr lang="en-US" smtClean="0"/>
              <a:t>Click to edit Master title style</a:t>
            </a:r>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2 Pictures above Caption">
    <p:spTree>
      <p:nvGrpSpPr>
        <p:cNvPr id="1" name=""/>
        <p:cNvGrpSpPr/>
        <p:nvPr/>
      </p:nvGrpSpPr>
      <p:grpSpPr>
        <a:xfrm>
          <a:off x="0" y="0"/>
          <a:ext cx="0" cy="0"/>
          <a:chOff x="0" y="0"/>
          <a:chExt cx="0" cy="0"/>
        </a:xfrm>
      </p:grpSpPr>
      <p:grpSp>
        <p:nvGrpSpPr>
          <p:cNvPr id="8" name="Group 35"/>
          <p:cNvGrpSpPr/>
          <p:nvPr/>
        </p:nvGrpSpPr>
        <p:grpSpPr>
          <a:xfrm>
            <a:off x="9144" y="3810000"/>
            <a:ext cx="9125712" cy="3035300"/>
            <a:chOff x="9144" y="3810000"/>
            <a:chExt cx="9125712" cy="3035300"/>
          </a:xfrm>
        </p:grpSpPr>
        <p:sp>
          <p:nvSpPr>
            <p:cNvPr id="33" name="Rectangle 32"/>
            <p:cNvSpPr/>
            <p:nvPr/>
          </p:nvSpPr>
          <p:spPr>
            <a:xfrm>
              <a:off x="9144" y="3810000"/>
              <a:ext cx="9125712" cy="3035300"/>
            </a:xfrm>
            <a:prstGeom prst="rect">
              <a:avLst/>
            </a:pr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35" name="Straight Connector 34"/>
            <p:cNvCxnSpPr/>
            <p:nvPr/>
          </p:nvCxnSpPr>
          <p:spPr>
            <a:xfrm>
              <a:off x="9144" y="3810000"/>
              <a:ext cx="9125712" cy="1588"/>
            </a:xfrm>
            <a:prstGeom prst="line">
              <a:avLst/>
            </a:prstGeom>
            <a:ln w="25400">
              <a:solidFill>
                <a:schemeClr val="accent2">
                  <a:alpha val="40000"/>
                </a:schemeClr>
              </a:solidFill>
            </a:ln>
          </p:spPr>
          <p:style>
            <a:lnRef idx="1">
              <a:schemeClr val="accent1"/>
            </a:lnRef>
            <a:fillRef idx="0">
              <a:schemeClr val="accent1"/>
            </a:fillRef>
            <a:effectRef idx="0">
              <a:schemeClr val="accent1"/>
            </a:effectRef>
            <a:fontRef idx="minor">
              <a:schemeClr val="tx1"/>
            </a:fontRef>
          </p:style>
        </p:cxnSp>
      </p:grpSp>
      <p:sp>
        <p:nvSpPr>
          <p:cNvPr id="5" name="Date Placeholder 4"/>
          <p:cNvSpPr>
            <a:spLocks noGrp="1"/>
          </p:cNvSpPr>
          <p:nvPr>
            <p:ph type="dt" sz="half" idx="10"/>
          </p:nvPr>
        </p:nvSpPr>
        <p:spPr/>
        <p:txBody>
          <a:bodyPr/>
          <a:lstStyle/>
          <a:p>
            <a:fld id="{99066F33-EC7E-704D-BFA6-1FB962E8F0B2}" type="datetimeFigureOut">
              <a:rPr lang="en-US" smtClean="0"/>
              <a:pPr/>
              <a:t>2/22/10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B203DF0-BB57-B54A-8258-DA1BC5939738}" type="slidenum">
              <a:rPr lang="en-US" smtClean="0"/>
              <a:pPr/>
              <a:t>‹#›</a:t>
            </a:fld>
            <a:endParaRPr lang="en-US"/>
          </a:p>
        </p:txBody>
      </p:sp>
      <p:sp>
        <p:nvSpPr>
          <p:cNvPr id="3" name="Picture Placeholder 2"/>
          <p:cNvSpPr>
            <a:spLocks noGrp="1"/>
          </p:cNvSpPr>
          <p:nvPr>
            <p:ph type="pic" idx="1"/>
          </p:nvPr>
        </p:nvSpPr>
        <p:spPr>
          <a:xfrm rot="21338992">
            <a:off x="4305320" y="997812"/>
            <a:ext cx="4329278" cy="3178754"/>
          </a:xfrm>
          <a:prstGeom prst="roundRect">
            <a:avLst>
              <a:gd name="adj" fmla="val 7476"/>
            </a:avLst>
          </a:prstGeom>
          <a:ln w="63500">
            <a:solidFill>
              <a:schemeClr val="accent2"/>
            </a:solidFill>
          </a:ln>
        </p:spPr>
        <p:txBody>
          <a:bodyPr>
            <a:normAutofit/>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4" name="Text Placeholder 3"/>
          <p:cNvSpPr>
            <a:spLocks noGrp="1"/>
          </p:cNvSpPr>
          <p:nvPr>
            <p:ph type="body" sz="half" idx="2"/>
          </p:nvPr>
        </p:nvSpPr>
        <p:spPr>
          <a:xfrm>
            <a:off x="713232" y="5105399"/>
            <a:ext cx="7717536" cy="1281953"/>
          </a:xfrm>
        </p:spPr>
        <p:txBody>
          <a:bodyPr>
            <a:normAutofit/>
          </a:bodyPr>
          <a:lstStyle>
            <a:lvl1pPr marL="0" indent="0" algn="ctr">
              <a:spcBef>
                <a:spcPts val="300"/>
              </a:spcBef>
              <a:buNone/>
              <a:defRPr sz="1800">
                <a:effectLs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 name="Title 1"/>
          <p:cNvSpPr>
            <a:spLocks noGrp="1"/>
          </p:cNvSpPr>
          <p:nvPr>
            <p:ph type="title"/>
          </p:nvPr>
        </p:nvSpPr>
        <p:spPr>
          <a:xfrm>
            <a:off x="712788" y="4444533"/>
            <a:ext cx="7716838" cy="723620"/>
          </a:xfrm>
        </p:spPr>
        <p:txBody>
          <a:bodyPr anchor="b"/>
          <a:lstStyle>
            <a:lvl1pPr algn="ctr">
              <a:lnSpc>
                <a:spcPct val="100000"/>
              </a:lnSpc>
              <a:defRPr sz="3600" b="0"/>
            </a:lvl1pPr>
          </a:lstStyle>
          <a:p>
            <a:r>
              <a:rPr lang="en-US" smtClean="0"/>
              <a:t>Click to edit Master title style</a:t>
            </a:r>
            <a:endParaRPr/>
          </a:p>
        </p:txBody>
      </p:sp>
      <p:sp>
        <p:nvSpPr>
          <p:cNvPr id="34" name="Picture Placeholder 2"/>
          <p:cNvSpPr>
            <a:spLocks noGrp="1"/>
          </p:cNvSpPr>
          <p:nvPr>
            <p:ph type="pic" idx="13"/>
          </p:nvPr>
        </p:nvSpPr>
        <p:spPr>
          <a:xfrm rot="153739">
            <a:off x="451737" y="946831"/>
            <a:ext cx="4329278" cy="3178754"/>
          </a:xfrm>
          <a:prstGeom prst="roundRect">
            <a:avLst>
              <a:gd name="adj" fmla="val 7476"/>
            </a:avLst>
          </a:prstGeom>
          <a:ln w="63500">
            <a:solidFill>
              <a:schemeClr val="accent2"/>
            </a:solidFill>
          </a:ln>
        </p:spPr>
        <p:txBody>
          <a:bodyPr>
            <a:normAutofit/>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8" name="Round Same Side Corner Rectangle 7"/>
          <p:cNvSpPr/>
          <p:nvPr/>
        </p:nvSpPr>
        <p:spPr>
          <a:xfrm rot="16200000">
            <a:off x="3974664" y="-2347475"/>
            <a:ext cx="1450260" cy="8888412"/>
          </a:xfrm>
          <a:prstGeom prst="round2SameRect">
            <a:avLst>
              <a:gd name="adj1" fmla="val 50000"/>
              <a:gd name="adj2" fmla="val 0"/>
            </a:avLst>
          </a:prstGeom>
          <a:solidFill>
            <a:srgbClr val="073779">
              <a:alpha val="30000"/>
            </a:srgbClr>
          </a:solidFill>
          <a:ln w="25400">
            <a:solidFill>
              <a:schemeClr val="accent2">
                <a:alpha val="3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normAutofit/>
          </a:bodyPr>
          <a:lstStyle>
            <a:lvl1pPr>
              <a:defRPr sz="2200"/>
            </a:lvl1pPr>
            <a:lvl2pPr>
              <a:defRPr sz="2000"/>
            </a:lvl2pPr>
            <a:lvl3pPr>
              <a:defRPr sz="18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99066F33-EC7E-704D-BFA6-1FB962E8F0B2}" type="datetimeFigureOut">
              <a:rPr lang="en-US" smtClean="0"/>
              <a:pPr/>
              <a:t>2/22/10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B203DF0-BB57-B54A-8258-DA1BC5939738}" type="slidenum">
              <a:rPr lang="en-US" smtClean="0"/>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8" name="Round Same Side Corner Rectangle 7"/>
          <p:cNvSpPr/>
          <p:nvPr/>
        </p:nvSpPr>
        <p:spPr>
          <a:xfrm>
            <a:off x="7299292" y="443753"/>
            <a:ext cx="1535425" cy="6400800"/>
          </a:xfrm>
          <a:prstGeom prst="round2SameRect">
            <a:avLst>
              <a:gd name="adj1" fmla="val 50000"/>
              <a:gd name="adj2" fmla="val 0"/>
            </a:avLst>
          </a:prstGeom>
          <a:solidFill>
            <a:srgbClr val="073779">
              <a:alpha val="30000"/>
            </a:srgbClr>
          </a:solidFill>
          <a:ln w="25400">
            <a:solidFill>
              <a:schemeClr val="accent2">
                <a:alpha val="3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 name="Vertical Title 1"/>
          <p:cNvSpPr>
            <a:spLocks noGrp="1"/>
          </p:cNvSpPr>
          <p:nvPr>
            <p:ph type="title" orient="vert"/>
          </p:nvPr>
        </p:nvSpPr>
        <p:spPr>
          <a:xfrm>
            <a:off x="7318248" y="914400"/>
            <a:ext cx="1444752" cy="5486400"/>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712787" y="1183341"/>
            <a:ext cx="6104871" cy="521745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99066F33-EC7E-704D-BFA6-1FB962E8F0B2}" type="datetimeFigureOut">
              <a:rPr lang="en-US" smtClean="0"/>
              <a:pPr/>
              <a:t>2/22/10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B203DF0-BB57-B54A-8258-DA1BC5939738}"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8" name="Round Same Side Corner Rectangle 7"/>
          <p:cNvSpPr/>
          <p:nvPr/>
        </p:nvSpPr>
        <p:spPr>
          <a:xfrm rot="16200000">
            <a:off x="3974664" y="-2347475"/>
            <a:ext cx="1450260" cy="8888412"/>
          </a:xfrm>
          <a:prstGeom prst="round2SameRect">
            <a:avLst>
              <a:gd name="adj1" fmla="val 50000"/>
              <a:gd name="adj2" fmla="val 0"/>
            </a:avLst>
          </a:prstGeom>
          <a:solidFill>
            <a:srgbClr val="073779">
              <a:alpha val="30000"/>
            </a:srgbClr>
          </a:solidFill>
          <a:ln w="25400">
            <a:solidFill>
              <a:schemeClr val="accent2">
                <a:alpha val="3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99066F33-EC7E-704D-BFA6-1FB962E8F0B2}" type="datetimeFigureOut">
              <a:rPr lang="en-US" smtClean="0"/>
              <a:pPr/>
              <a:t>2/22/10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B203DF0-BB57-B54A-8258-DA1BC5939738}"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preserve="1">
  <p:cSld name="Title Slide with Picture">
    <p:spTree>
      <p:nvGrpSpPr>
        <p:cNvPr id="1" name=""/>
        <p:cNvGrpSpPr/>
        <p:nvPr/>
      </p:nvGrpSpPr>
      <p:grpSpPr>
        <a:xfrm>
          <a:off x="0" y="0"/>
          <a:ext cx="0" cy="0"/>
          <a:chOff x="0" y="0"/>
          <a:chExt cx="0" cy="0"/>
        </a:xfrm>
      </p:grpSpPr>
      <p:sp>
        <p:nvSpPr>
          <p:cNvPr id="34" name="Freeform 33"/>
          <p:cNvSpPr/>
          <p:nvPr/>
        </p:nvSpPr>
        <p:spPr>
          <a:xfrm rot="15660000">
            <a:off x="5179560" y="1837493"/>
            <a:ext cx="1040884" cy="7134813"/>
          </a:xfrm>
          <a:custGeom>
            <a:avLst/>
            <a:gdLst>
              <a:gd name="connsiteX0" fmla="*/ 498324 w 996648"/>
              <a:gd name="connsiteY0" fmla="*/ 0 h 6971904"/>
              <a:gd name="connsiteX1" fmla="*/ 498324 w 996648"/>
              <a:gd name="connsiteY1" fmla="*/ 0 h 6971904"/>
              <a:gd name="connsiteX2" fmla="*/ 850692 w 996648"/>
              <a:gd name="connsiteY2" fmla="*/ 145956 h 6971904"/>
              <a:gd name="connsiteX3" fmla="*/ 996647 w 996648"/>
              <a:gd name="connsiteY3" fmla="*/ 498325 h 6971904"/>
              <a:gd name="connsiteX4" fmla="*/ 996648 w 996648"/>
              <a:gd name="connsiteY4" fmla="*/ 6971904 h 6971904"/>
              <a:gd name="connsiteX5" fmla="*/ 996648 w 996648"/>
              <a:gd name="connsiteY5" fmla="*/ 6971904 h 6971904"/>
              <a:gd name="connsiteX6" fmla="*/ 996648 w 996648"/>
              <a:gd name="connsiteY6" fmla="*/ 6971904 h 6971904"/>
              <a:gd name="connsiteX7" fmla="*/ 0 w 996648"/>
              <a:gd name="connsiteY7" fmla="*/ 6971904 h 6971904"/>
              <a:gd name="connsiteX8" fmla="*/ 0 w 996648"/>
              <a:gd name="connsiteY8" fmla="*/ 6971904 h 6971904"/>
              <a:gd name="connsiteX9" fmla="*/ 0 w 996648"/>
              <a:gd name="connsiteY9" fmla="*/ 6971904 h 6971904"/>
              <a:gd name="connsiteX10" fmla="*/ 0 w 996648"/>
              <a:gd name="connsiteY10" fmla="*/ 498324 h 6971904"/>
              <a:gd name="connsiteX11" fmla="*/ 145956 w 996648"/>
              <a:gd name="connsiteY11" fmla="*/ 145956 h 6971904"/>
              <a:gd name="connsiteX12" fmla="*/ 498325 w 996648"/>
              <a:gd name="connsiteY12" fmla="*/ 1 h 6971904"/>
              <a:gd name="connsiteX13" fmla="*/ 498324 w 996648"/>
              <a:gd name="connsiteY13" fmla="*/ 0 h 6971904"/>
              <a:gd name="connsiteX0" fmla="*/ 498324 w 1051569"/>
              <a:gd name="connsiteY0" fmla="*/ 0 h 7134903"/>
              <a:gd name="connsiteX1" fmla="*/ 498324 w 1051569"/>
              <a:gd name="connsiteY1" fmla="*/ 0 h 7134903"/>
              <a:gd name="connsiteX2" fmla="*/ 850692 w 1051569"/>
              <a:gd name="connsiteY2" fmla="*/ 145956 h 7134903"/>
              <a:gd name="connsiteX3" fmla="*/ 996647 w 1051569"/>
              <a:gd name="connsiteY3" fmla="*/ 498325 h 7134903"/>
              <a:gd name="connsiteX4" fmla="*/ 996648 w 1051569"/>
              <a:gd name="connsiteY4" fmla="*/ 6971904 h 7134903"/>
              <a:gd name="connsiteX5" fmla="*/ 996648 w 1051569"/>
              <a:gd name="connsiteY5" fmla="*/ 6971904 h 7134903"/>
              <a:gd name="connsiteX6" fmla="*/ 1051569 w 1051569"/>
              <a:gd name="connsiteY6" fmla="*/ 7134903 h 7134903"/>
              <a:gd name="connsiteX7" fmla="*/ 0 w 1051569"/>
              <a:gd name="connsiteY7" fmla="*/ 6971904 h 7134903"/>
              <a:gd name="connsiteX8" fmla="*/ 0 w 1051569"/>
              <a:gd name="connsiteY8" fmla="*/ 6971904 h 7134903"/>
              <a:gd name="connsiteX9" fmla="*/ 0 w 1051569"/>
              <a:gd name="connsiteY9" fmla="*/ 6971904 h 7134903"/>
              <a:gd name="connsiteX10" fmla="*/ 0 w 1051569"/>
              <a:gd name="connsiteY10" fmla="*/ 498324 h 7134903"/>
              <a:gd name="connsiteX11" fmla="*/ 145956 w 1051569"/>
              <a:gd name="connsiteY11" fmla="*/ 145956 h 7134903"/>
              <a:gd name="connsiteX12" fmla="*/ 498325 w 1051569"/>
              <a:gd name="connsiteY12" fmla="*/ 1 h 7134903"/>
              <a:gd name="connsiteX13" fmla="*/ 498324 w 1051569"/>
              <a:gd name="connsiteY13" fmla="*/ 0 h 7134903"/>
              <a:gd name="connsiteX0" fmla="*/ 498324 w 1051569"/>
              <a:gd name="connsiteY0" fmla="*/ 0 h 7134903"/>
              <a:gd name="connsiteX1" fmla="*/ 498324 w 1051569"/>
              <a:gd name="connsiteY1" fmla="*/ 0 h 7134903"/>
              <a:gd name="connsiteX2" fmla="*/ 850692 w 1051569"/>
              <a:gd name="connsiteY2" fmla="*/ 145956 h 7134903"/>
              <a:gd name="connsiteX3" fmla="*/ 996647 w 1051569"/>
              <a:gd name="connsiteY3" fmla="*/ 498325 h 7134903"/>
              <a:gd name="connsiteX4" fmla="*/ 996648 w 1051569"/>
              <a:gd name="connsiteY4" fmla="*/ 6971904 h 7134903"/>
              <a:gd name="connsiteX5" fmla="*/ 1051569 w 1051569"/>
              <a:gd name="connsiteY5" fmla="*/ 7134903 h 7134903"/>
              <a:gd name="connsiteX6" fmla="*/ 0 w 1051569"/>
              <a:gd name="connsiteY6" fmla="*/ 6971904 h 7134903"/>
              <a:gd name="connsiteX7" fmla="*/ 0 w 1051569"/>
              <a:gd name="connsiteY7" fmla="*/ 6971904 h 7134903"/>
              <a:gd name="connsiteX8" fmla="*/ 0 w 1051569"/>
              <a:gd name="connsiteY8" fmla="*/ 6971904 h 7134903"/>
              <a:gd name="connsiteX9" fmla="*/ 0 w 1051569"/>
              <a:gd name="connsiteY9" fmla="*/ 498324 h 7134903"/>
              <a:gd name="connsiteX10" fmla="*/ 145956 w 1051569"/>
              <a:gd name="connsiteY10" fmla="*/ 145956 h 7134903"/>
              <a:gd name="connsiteX11" fmla="*/ 498325 w 1051569"/>
              <a:gd name="connsiteY11" fmla="*/ 1 h 7134903"/>
              <a:gd name="connsiteX12" fmla="*/ 498324 w 1051569"/>
              <a:gd name="connsiteY12" fmla="*/ 0 h 7134903"/>
              <a:gd name="connsiteX0" fmla="*/ 498324 w 1217677"/>
              <a:gd name="connsiteY0" fmla="*/ 0 h 7134903"/>
              <a:gd name="connsiteX1" fmla="*/ 498324 w 1217677"/>
              <a:gd name="connsiteY1" fmla="*/ 0 h 7134903"/>
              <a:gd name="connsiteX2" fmla="*/ 850692 w 1217677"/>
              <a:gd name="connsiteY2" fmla="*/ 145956 h 7134903"/>
              <a:gd name="connsiteX3" fmla="*/ 996647 w 1217677"/>
              <a:gd name="connsiteY3" fmla="*/ 498325 h 7134903"/>
              <a:gd name="connsiteX4" fmla="*/ 1051569 w 1217677"/>
              <a:gd name="connsiteY4" fmla="*/ 7134903 h 7134903"/>
              <a:gd name="connsiteX5" fmla="*/ 0 w 1217677"/>
              <a:gd name="connsiteY5" fmla="*/ 6971904 h 7134903"/>
              <a:gd name="connsiteX6" fmla="*/ 0 w 1217677"/>
              <a:gd name="connsiteY6" fmla="*/ 6971904 h 7134903"/>
              <a:gd name="connsiteX7" fmla="*/ 0 w 1217677"/>
              <a:gd name="connsiteY7" fmla="*/ 6971904 h 7134903"/>
              <a:gd name="connsiteX8" fmla="*/ 0 w 1217677"/>
              <a:gd name="connsiteY8" fmla="*/ 498324 h 7134903"/>
              <a:gd name="connsiteX9" fmla="*/ 145956 w 1217677"/>
              <a:gd name="connsiteY9" fmla="*/ 145956 h 7134903"/>
              <a:gd name="connsiteX10" fmla="*/ 498325 w 1217677"/>
              <a:gd name="connsiteY10" fmla="*/ 1 h 7134903"/>
              <a:gd name="connsiteX11" fmla="*/ 498324 w 1217677"/>
              <a:gd name="connsiteY11" fmla="*/ 0 h 7134903"/>
              <a:gd name="connsiteX0" fmla="*/ 498324 w 1051569"/>
              <a:gd name="connsiteY0" fmla="*/ 0 h 7134903"/>
              <a:gd name="connsiteX1" fmla="*/ 498324 w 1051569"/>
              <a:gd name="connsiteY1" fmla="*/ 0 h 7134903"/>
              <a:gd name="connsiteX2" fmla="*/ 850692 w 1051569"/>
              <a:gd name="connsiteY2" fmla="*/ 145956 h 7134903"/>
              <a:gd name="connsiteX3" fmla="*/ 996647 w 1051569"/>
              <a:gd name="connsiteY3" fmla="*/ 498325 h 7134903"/>
              <a:gd name="connsiteX4" fmla="*/ 1051569 w 1051569"/>
              <a:gd name="connsiteY4" fmla="*/ 7134903 h 7134903"/>
              <a:gd name="connsiteX5" fmla="*/ 0 w 1051569"/>
              <a:gd name="connsiteY5" fmla="*/ 6971904 h 7134903"/>
              <a:gd name="connsiteX6" fmla="*/ 0 w 1051569"/>
              <a:gd name="connsiteY6" fmla="*/ 6971904 h 7134903"/>
              <a:gd name="connsiteX7" fmla="*/ 0 w 1051569"/>
              <a:gd name="connsiteY7" fmla="*/ 6971904 h 7134903"/>
              <a:gd name="connsiteX8" fmla="*/ 0 w 1051569"/>
              <a:gd name="connsiteY8" fmla="*/ 498324 h 7134903"/>
              <a:gd name="connsiteX9" fmla="*/ 145956 w 1051569"/>
              <a:gd name="connsiteY9" fmla="*/ 145956 h 7134903"/>
              <a:gd name="connsiteX10" fmla="*/ 498325 w 1051569"/>
              <a:gd name="connsiteY10" fmla="*/ 1 h 7134903"/>
              <a:gd name="connsiteX11" fmla="*/ 498324 w 1051569"/>
              <a:gd name="connsiteY11" fmla="*/ 0 h 7134903"/>
              <a:gd name="connsiteX0" fmla="*/ 0 w 1143009"/>
              <a:gd name="connsiteY0" fmla="*/ 6971904 h 7226343"/>
              <a:gd name="connsiteX1" fmla="*/ 0 w 1143009"/>
              <a:gd name="connsiteY1" fmla="*/ 6971904 h 7226343"/>
              <a:gd name="connsiteX2" fmla="*/ 0 w 1143009"/>
              <a:gd name="connsiteY2" fmla="*/ 6971904 h 7226343"/>
              <a:gd name="connsiteX3" fmla="*/ 0 w 1143009"/>
              <a:gd name="connsiteY3" fmla="*/ 498324 h 7226343"/>
              <a:gd name="connsiteX4" fmla="*/ 145956 w 1143009"/>
              <a:gd name="connsiteY4" fmla="*/ 145956 h 7226343"/>
              <a:gd name="connsiteX5" fmla="*/ 498325 w 1143009"/>
              <a:gd name="connsiteY5" fmla="*/ 1 h 7226343"/>
              <a:gd name="connsiteX6" fmla="*/ 498324 w 1143009"/>
              <a:gd name="connsiteY6" fmla="*/ 0 h 7226343"/>
              <a:gd name="connsiteX7" fmla="*/ 498324 w 1143009"/>
              <a:gd name="connsiteY7" fmla="*/ 0 h 7226343"/>
              <a:gd name="connsiteX8" fmla="*/ 850692 w 1143009"/>
              <a:gd name="connsiteY8" fmla="*/ 145956 h 7226343"/>
              <a:gd name="connsiteX9" fmla="*/ 996647 w 1143009"/>
              <a:gd name="connsiteY9" fmla="*/ 498325 h 7226343"/>
              <a:gd name="connsiteX10" fmla="*/ 1143009 w 1143009"/>
              <a:gd name="connsiteY10" fmla="*/ 7226343 h 7226343"/>
              <a:gd name="connsiteX0" fmla="*/ 0 w 1095577"/>
              <a:gd name="connsiteY0" fmla="*/ 6971904 h 7197301"/>
              <a:gd name="connsiteX1" fmla="*/ 0 w 1095577"/>
              <a:gd name="connsiteY1" fmla="*/ 6971904 h 7197301"/>
              <a:gd name="connsiteX2" fmla="*/ 0 w 1095577"/>
              <a:gd name="connsiteY2" fmla="*/ 6971904 h 7197301"/>
              <a:gd name="connsiteX3" fmla="*/ 0 w 1095577"/>
              <a:gd name="connsiteY3" fmla="*/ 498324 h 7197301"/>
              <a:gd name="connsiteX4" fmla="*/ 145956 w 1095577"/>
              <a:gd name="connsiteY4" fmla="*/ 145956 h 7197301"/>
              <a:gd name="connsiteX5" fmla="*/ 498325 w 1095577"/>
              <a:gd name="connsiteY5" fmla="*/ 1 h 7197301"/>
              <a:gd name="connsiteX6" fmla="*/ 498324 w 1095577"/>
              <a:gd name="connsiteY6" fmla="*/ 0 h 7197301"/>
              <a:gd name="connsiteX7" fmla="*/ 498324 w 1095577"/>
              <a:gd name="connsiteY7" fmla="*/ 0 h 7197301"/>
              <a:gd name="connsiteX8" fmla="*/ 850692 w 1095577"/>
              <a:gd name="connsiteY8" fmla="*/ 145956 h 7197301"/>
              <a:gd name="connsiteX9" fmla="*/ 996647 w 1095577"/>
              <a:gd name="connsiteY9" fmla="*/ 498325 h 7197301"/>
              <a:gd name="connsiteX10" fmla="*/ 1095577 w 1095577"/>
              <a:gd name="connsiteY10" fmla="*/ 7197301 h 7197301"/>
              <a:gd name="connsiteX0" fmla="*/ 0 w 1045874"/>
              <a:gd name="connsiteY0" fmla="*/ 6971904 h 7103308"/>
              <a:gd name="connsiteX1" fmla="*/ 0 w 1045874"/>
              <a:gd name="connsiteY1" fmla="*/ 6971904 h 7103308"/>
              <a:gd name="connsiteX2" fmla="*/ 0 w 1045874"/>
              <a:gd name="connsiteY2" fmla="*/ 6971904 h 7103308"/>
              <a:gd name="connsiteX3" fmla="*/ 0 w 1045874"/>
              <a:gd name="connsiteY3" fmla="*/ 498324 h 7103308"/>
              <a:gd name="connsiteX4" fmla="*/ 145956 w 1045874"/>
              <a:gd name="connsiteY4" fmla="*/ 145956 h 7103308"/>
              <a:gd name="connsiteX5" fmla="*/ 498325 w 1045874"/>
              <a:gd name="connsiteY5" fmla="*/ 1 h 7103308"/>
              <a:gd name="connsiteX6" fmla="*/ 498324 w 1045874"/>
              <a:gd name="connsiteY6" fmla="*/ 0 h 7103308"/>
              <a:gd name="connsiteX7" fmla="*/ 498324 w 1045874"/>
              <a:gd name="connsiteY7" fmla="*/ 0 h 7103308"/>
              <a:gd name="connsiteX8" fmla="*/ 850692 w 1045874"/>
              <a:gd name="connsiteY8" fmla="*/ 145956 h 7103308"/>
              <a:gd name="connsiteX9" fmla="*/ 996647 w 1045874"/>
              <a:gd name="connsiteY9" fmla="*/ 498325 h 7103308"/>
              <a:gd name="connsiteX10" fmla="*/ 1045874 w 1045874"/>
              <a:gd name="connsiteY10" fmla="*/ 7103308 h 7103308"/>
              <a:gd name="connsiteX0" fmla="*/ 0 w 1040884"/>
              <a:gd name="connsiteY0" fmla="*/ 6971904 h 7134813"/>
              <a:gd name="connsiteX1" fmla="*/ 0 w 1040884"/>
              <a:gd name="connsiteY1" fmla="*/ 6971904 h 7134813"/>
              <a:gd name="connsiteX2" fmla="*/ 0 w 1040884"/>
              <a:gd name="connsiteY2" fmla="*/ 6971904 h 7134813"/>
              <a:gd name="connsiteX3" fmla="*/ 0 w 1040884"/>
              <a:gd name="connsiteY3" fmla="*/ 498324 h 7134813"/>
              <a:gd name="connsiteX4" fmla="*/ 145956 w 1040884"/>
              <a:gd name="connsiteY4" fmla="*/ 145956 h 7134813"/>
              <a:gd name="connsiteX5" fmla="*/ 498325 w 1040884"/>
              <a:gd name="connsiteY5" fmla="*/ 1 h 7134813"/>
              <a:gd name="connsiteX6" fmla="*/ 498324 w 1040884"/>
              <a:gd name="connsiteY6" fmla="*/ 0 h 7134813"/>
              <a:gd name="connsiteX7" fmla="*/ 498324 w 1040884"/>
              <a:gd name="connsiteY7" fmla="*/ 0 h 7134813"/>
              <a:gd name="connsiteX8" fmla="*/ 850692 w 1040884"/>
              <a:gd name="connsiteY8" fmla="*/ 145956 h 7134813"/>
              <a:gd name="connsiteX9" fmla="*/ 996647 w 1040884"/>
              <a:gd name="connsiteY9" fmla="*/ 498325 h 7134813"/>
              <a:gd name="connsiteX10" fmla="*/ 1040884 w 1040884"/>
              <a:gd name="connsiteY10" fmla="*/ 7134813 h 7134813"/>
              <a:gd name="connsiteX0" fmla="*/ 0 w 1040884"/>
              <a:gd name="connsiteY0" fmla="*/ 6971904 h 7134813"/>
              <a:gd name="connsiteX1" fmla="*/ 0 w 1040884"/>
              <a:gd name="connsiteY1" fmla="*/ 6971904 h 7134813"/>
              <a:gd name="connsiteX2" fmla="*/ 0 w 1040884"/>
              <a:gd name="connsiteY2" fmla="*/ 6971904 h 7134813"/>
              <a:gd name="connsiteX3" fmla="*/ 0 w 1040884"/>
              <a:gd name="connsiteY3" fmla="*/ 498324 h 7134813"/>
              <a:gd name="connsiteX4" fmla="*/ 145956 w 1040884"/>
              <a:gd name="connsiteY4" fmla="*/ 145956 h 7134813"/>
              <a:gd name="connsiteX5" fmla="*/ 498325 w 1040884"/>
              <a:gd name="connsiteY5" fmla="*/ 1 h 7134813"/>
              <a:gd name="connsiteX6" fmla="*/ 498324 w 1040884"/>
              <a:gd name="connsiteY6" fmla="*/ 0 h 7134813"/>
              <a:gd name="connsiteX7" fmla="*/ 498324 w 1040884"/>
              <a:gd name="connsiteY7" fmla="*/ 0 h 7134813"/>
              <a:gd name="connsiteX8" fmla="*/ 850692 w 1040884"/>
              <a:gd name="connsiteY8" fmla="*/ 145956 h 7134813"/>
              <a:gd name="connsiteX9" fmla="*/ 996647 w 1040884"/>
              <a:gd name="connsiteY9" fmla="*/ 498325 h 7134813"/>
              <a:gd name="connsiteX10" fmla="*/ 1040884 w 1040884"/>
              <a:gd name="connsiteY10" fmla="*/ 7134813 h 7134813"/>
              <a:gd name="connsiteX0" fmla="*/ 0 w 1040884"/>
              <a:gd name="connsiteY0" fmla="*/ 6971904 h 7134813"/>
              <a:gd name="connsiteX1" fmla="*/ 0 w 1040884"/>
              <a:gd name="connsiteY1" fmla="*/ 6971904 h 7134813"/>
              <a:gd name="connsiteX2" fmla="*/ 0 w 1040884"/>
              <a:gd name="connsiteY2" fmla="*/ 6971904 h 7134813"/>
              <a:gd name="connsiteX3" fmla="*/ 0 w 1040884"/>
              <a:gd name="connsiteY3" fmla="*/ 498324 h 7134813"/>
              <a:gd name="connsiteX4" fmla="*/ 145956 w 1040884"/>
              <a:gd name="connsiteY4" fmla="*/ 145956 h 7134813"/>
              <a:gd name="connsiteX5" fmla="*/ 498325 w 1040884"/>
              <a:gd name="connsiteY5" fmla="*/ 1 h 7134813"/>
              <a:gd name="connsiteX6" fmla="*/ 498324 w 1040884"/>
              <a:gd name="connsiteY6" fmla="*/ 0 h 7134813"/>
              <a:gd name="connsiteX7" fmla="*/ 498324 w 1040884"/>
              <a:gd name="connsiteY7" fmla="*/ 0 h 7134813"/>
              <a:gd name="connsiteX8" fmla="*/ 850692 w 1040884"/>
              <a:gd name="connsiteY8" fmla="*/ 145956 h 7134813"/>
              <a:gd name="connsiteX9" fmla="*/ 996647 w 1040884"/>
              <a:gd name="connsiteY9" fmla="*/ 498325 h 7134813"/>
              <a:gd name="connsiteX10" fmla="*/ 1040884 w 1040884"/>
              <a:gd name="connsiteY10" fmla="*/ 7134813 h 71348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40884" h="7134813">
                <a:moveTo>
                  <a:pt x="0" y="6971904"/>
                </a:moveTo>
                <a:lnTo>
                  <a:pt x="0" y="6971904"/>
                </a:lnTo>
                <a:lnTo>
                  <a:pt x="0" y="6971904"/>
                </a:lnTo>
                <a:lnTo>
                  <a:pt x="0" y="498324"/>
                </a:lnTo>
                <a:cubicBezTo>
                  <a:pt x="0" y="366160"/>
                  <a:pt x="52502" y="239410"/>
                  <a:pt x="145956" y="145956"/>
                </a:cubicBezTo>
                <a:cubicBezTo>
                  <a:pt x="239410" y="52502"/>
                  <a:pt x="366161" y="1"/>
                  <a:pt x="498325" y="1"/>
                </a:cubicBezTo>
                <a:lnTo>
                  <a:pt x="498324" y="0"/>
                </a:lnTo>
                <a:lnTo>
                  <a:pt x="498324" y="0"/>
                </a:lnTo>
                <a:cubicBezTo>
                  <a:pt x="630488" y="0"/>
                  <a:pt x="757238" y="52502"/>
                  <a:pt x="850692" y="145956"/>
                </a:cubicBezTo>
                <a:cubicBezTo>
                  <a:pt x="944146" y="239410"/>
                  <a:pt x="996647" y="366161"/>
                  <a:pt x="996647" y="498325"/>
                </a:cubicBezTo>
                <a:cubicBezTo>
                  <a:pt x="1030126" y="1663149"/>
                  <a:pt x="1037566" y="5867764"/>
                  <a:pt x="1040884" y="7134813"/>
                </a:cubicBezTo>
              </a:path>
            </a:pathLst>
          </a:custGeom>
          <a:solidFill>
            <a:schemeClr val="tx2">
              <a:alpha val="60000"/>
            </a:schemeClr>
          </a:solidFill>
          <a:ln>
            <a:solidFill>
              <a:schemeClr val="bg2">
                <a:alpha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pic>
        <p:nvPicPr>
          <p:cNvPr id="8" name="Picture 7" descr="TitleSlideOverlay.png"/>
          <p:cNvPicPr>
            <a:picLocks noChangeAspect="1"/>
          </p:cNvPicPr>
          <p:nvPr/>
        </p:nvPicPr>
        <p:blipFill>
          <a:blip r:embed="rId2"/>
          <a:stretch>
            <a:fillRect/>
          </a:stretch>
        </p:blipFill>
        <p:spPr>
          <a:xfrm>
            <a:off x="0" y="0"/>
            <a:ext cx="9144000" cy="6858000"/>
          </a:xfrm>
          <a:prstGeom prst="rect">
            <a:avLst/>
          </a:prstGeom>
          <a:ln>
            <a:noFill/>
          </a:ln>
        </p:spPr>
      </p:pic>
      <p:grpSp>
        <p:nvGrpSpPr>
          <p:cNvPr id="3" name="Group 26"/>
          <p:cNvGrpSpPr/>
          <p:nvPr/>
        </p:nvGrpSpPr>
        <p:grpSpPr>
          <a:xfrm>
            <a:off x="787878" y="-970104"/>
            <a:ext cx="5636587" cy="2701922"/>
            <a:chOff x="787878" y="-970104"/>
            <a:chExt cx="5636587" cy="2701922"/>
          </a:xfrm>
        </p:grpSpPr>
        <p:sp>
          <p:nvSpPr>
            <p:cNvPr id="31" name="Oval 30"/>
            <p:cNvSpPr/>
            <p:nvPr/>
          </p:nvSpPr>
          <p:spPr>
            <a:xfrm>
              <a:off x="2382982" y="1122218"/>
              <a:ext cx="609600" cy="60960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32" name="Oval 31"/>
            <p:cNvSpPr/>
            <p:nvPr/>
          </p:nvSpPr>
          <p:spPr>
            <a:xfrm>
              <a:off x="2856954" y="76200"/>
              <a:ext cx="1023669" cy="8382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33" name="Oval 32"/>
            <p:cNvSpPr/>
            <p:nvPr/>
          </p:nvSpPr>
          <p:spPr>
            <a:xfrm>
              <a:off x="1948131" y="46402"/>
              <a:ext cx="1023669" cy="86799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35" name="Pie 34"/>
            <p:cNvSpPr/>
            <p:nvPr/>
          </p:nvSpPr>
          <p:spPr>
            <a:xfrm>
              <a:off x="1219200" y="-765132"/>
              <a:ext cx="3505316" cy="1521076"/>
            </a:xfrm>
            <a:prstGeom prst="pie">
              <a:avLst>
                <a:gd name="adj1" fmla="val 22874"/>
                <a:gd name="adj2" fmla="val 10801881"/>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39" name="Oval 38"/>
            <p:cNvSpPr/>
            <p:nvPr/>
          </p:nvSpPr>
          <p:spPr>
            <a:xfrm>
              <a:off x="2345120" y="141183"/>
              <a:ext cx="1023669" cy="952934"/>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43" name="Arc 42"/>
            <p:cNvSpPr/>
            <p:nvPr/>
          </p:nvSpPr>
          <p:spPr>
            <a:xfrm rot="12469977">
              <a:off x="1178780" y="-178449"/>
              <a:ext cx="1133352" cy="831645"/>
            </a:xfrm>
            <a:prstGeom prst="arc">
              <a:avLst>
                <a:gd name="adj1" fmla="val 11101214"/>
                <a:gd name="adj2" fmla="val 21230192"/>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44" name="Pie 43"/>
            <p:cNvSpPr/>
            <p:nvPr/>
          </p:nvSpPr>
          <p:spPr>
            <a:xfrm rot="60000">
              <a:off x="787878" y="-198453"/>
              <a:ext cx="381000" cy="381000"/>
            </a:xfrm>
            <a:prstGeom prst="pie">
              <a:avLst>
                <a:gd name="adj1" fmla="val 21598475"/>
                <a:gd name="adj2" fmla="val 10634284"/>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45" name="Arc 44"/>
            <p:cNvSpPr/>
            <p:nvPr/>
          </p:nvSpPr>
          <p:spPr>
            <a:xfrm rot="6387309">
              <a:off x="4862250" y="-839605"/>
              <a:ext cx="1453063" cy="1671367"/>
            </a:xfrm>
            <a:prstGeom prst="arc">
              <a:avLst>
                <a:gd name="adj1" fmla="val 15214126"/>
                <a:gd name="adj2" fmla="val 4414917"/>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53" name="Oval 52"/>
            <p:cNvSpPr/>
            <p:nvPr/>
          </p:nvSpPr>
          <p:spPr>
            <a:xfrm>
              <a:off x="5362575" y="461226"/>
              <a:ext cx="756423" cy="64367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54" name="Oval 53"/>
            <p:cNvSpPr/>
            <p:nvPr/>
          </p:nvSpPr>
          <p:spPr>
            <a:xfrm>
              <a:off x="4800600" y="152400"/>
              <a:ext cx="756423" cy="64367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55" name="Arc 54"/>
            <p:cNvSpPr/>
            <p:nvPr/>
          </p:nvSpPr>
          <p:spPr>
            <a:xfrm rot="6387309">
              <a:off x="3396216" y="-1040840"/>
              <a:ext cx="1905868" cy="2047339"/>
            </a:xfrm>
            <a:prstGeom prst="arc">
              <a:avLst>
                <a:gd name="adj1" fmla="val 15243146"/>
                <a:gd name="adj2" fmla="val 4369025"/>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56" name="Oval 55"/>
            <p:cNvSpPr/>
            <p:nvPr/>
          </p:nvSpPr>
          <p:spPr>
            <a:xfrm>
              <a:off x="6115050" y="590550"/>
              <a:ext cx="152400" cy="1524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57" name="Oval 56"/>
            <p:cNvSpPr/>
            <p:nvPr/>
          </p:nvSpPr>
          <p:spPr>
            <a:xfrm>
              <a:off x="6191250" y="485775"/>
              <a:ext cx="104774" cy="10477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grpSp>
      <p:sp>
        <p:nvSpPr>
          <p:cNvPr id="25" name="Freeform 24"/>
          <p:cNvSpPr/>
          <p:nvPr/>
        </p:nvSpPr>
        <p:spPr>
          <a:xfrm rot="15660000">
            <a:off x="5752786" y="67657"/>
            <a:ext cx="967012" cy="6030348"/>
          </a:xfrm>
          <a:custGeom>
            <a:avLst/>
            <a:gdLst>
              <a:gd name="connsiteX0" fmla="*/ 457200 w 914400"/>
              <a:gd name="connsiteY0" fmla="*/ 0 h 6172200"/>
              <a:gd name="connsiteX1" fmla="*/ 457200 w 914400"/>
              <a:gd name="connsiteY1" fmla="*/ 0 h 6172200"/>
              <a:gd name="connsiteX2" fmla="*/ 780489 w 914400"/>
              <a:gd name="connsiteY2" fmla="*/ 133911 h 6172200"/>
              <a:gd name="connsiteX3" fmla="*/ 914399 w 914400"/>
              <a:gd name="connsiteY3" fmla="*/ 457201 h 6172200"/>
              <a:gd name="connsiteX4" fmla="*/ 914400 w 914400"/>
              <a:gd name="connsiteY4" fmla="*/ 6172200 h 6172200"/>
              <a:gd name="connsiteX5" fmla="*/ 914400 w 914400"/>
              <a:gd name="connsiteY5" fmla="*/ 6172200 h 6172200"/>
              <a:gd name="connsiteX6" fmla="*/ 914400 w 914400"/>
              <a:gd name="connsiteY6" fmla="*/ 6172200 h 6172200"/>
              <a:gd name="connsiteX7" fmla="*/ 0 w 914400"/>
              <a:gd name="connsiteY7" fmla="*/ 6172200 h 6172200"/>
              <a:gd name="connsiteX8" fmla="*/ 0 w 914400"/>
              <a:gd name="connsiteY8" fmla="*/ 6172200 h 6172200"/>
              <a:gd name="connsiteX9" fmla="*/ 0 w 914400"/>
              <a:gd name="connsiteY9" fmla="*/ 6172200 h 6172200"/>
              <a:gd name="connsiteX10" fmla="*/ 0 w 914400"/>
              <a:gd name="connsiteY10" fmla="*/ 457200 h 6172200"/>
              <a:gd name="connsiteX11" fmla="*/ 133911 w 914400"/>
              <a:gd name="connsiteY11" fmla="*/ 133911 h 6172200"/>
              <a:gd name="connsiteX12" fmla="*/ 457201 w 914400"/>
              <a:gd name="connsiteY12" fmla="*/ 1 h 6172200"/>
              <a:gd name="connsiteX13" fmla="*/ 457200 w 914400"/>
              <a:gd name="connsiteY13" fmla="*/ 0 h 6172200"/>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14400 w 953241"/>
              <a:gd name="connsiteY4" fmla="*/ 6172200 h 6328114"/>
              <a:gd name="connsiteX5" fmla="*/ 914400 w 953241"/>
              <a:gd name="connsiteY5" fmla="*/ 6172200 h 6328114"/>
              <a:gd name="connsiteX6" fmla="*/ 953241 w 953241"/>
              <a:gd name="connsiteY6" fmla="*/ 6328114 h 6328114"/>
              <a:gd name="connsiteX7" fmla="*/ 0 w 953241"/>
              <a:gd name="connsiteY7" fmla="*/ 6172200 h 6328114"/>
              <a:gd name="connsiteX8" fmla="*/ 0 w 953241"/>
              <a:gd name="connsiteY8" fmla="*/ 6172200 h 6328114"/>
              <a:gd name="connsiteX9" fmla="*/ 0 w 953241"/>
              <a:gd name="connsiteY9" fmla="*/ 6172200 h 6328114"/>
              <a:gd name="connsiteX10" fmla="*/ 0 w 953241"/>
              <a:gd name="connsiteY10" fmla="*/ 457200 h 6328114"/>
              <a:gd name="connsiteX11" fmla="*/ 133911 w 953241"/>
              <a:gd name="connsiteY11" fmla="*/ 133911 h 6328114"/>
              <a:gd name="connsiteX12" fmla="*/ 457201 w 953241"/>
              <a:gd name="connsiteY12" fmla="*/ 1 h 6328114"/>
              <a:gd name="connsiteX13" fmla="*/ 457200 w 953241"/>
              <a:gd name="connsiteY13" fmla="*/ 0 h 6328114"/>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14400 w 953241"/>
              <a:gd name="connsiteY4" fmla="*/ 6172200 h 6328114"/>
              <a:gd name="connsiteX5" fmla="*/ 953241 w 953241"/>
              <a:gd name="connsiteY5" fmla="*/ 6328114 h 6328114"/>
              <a:gd name="connsiteX6" fmla="*/ 0 w 953241"/>
              <a:gd name="connsiteY6" fmla="*/ 6172200 h 6328114"/>
              <a:gd name="connsiteX7" fmla="*/ 0 w 953241"/>
              <a:gd name="connsiteY7" fmla="*/ 6172200 h 6328114"/>
              <a:gd name="connsiteX8" fmla="*/ 0 w 953241"/>
              <a:gd name="connsiteY8" fmla="*/ 6172200 h 6328114"/>
              <a:gd name="connsiteX9" fmla="*/ 0 w 953241"/>
              <a:gd name="connsiteY9" fmla="*/ 457200 h 6328114"/>
              <a:gd name="connsiteX10" fmla="*/ 133911 w 953241"/>
              <a:gd name="connsiteY10" fmla="*/ 133911 h 6328114"/>
              <a:gd name="connsiteX11" fmla="*/ 457201 w 953241"/>
              <a:gd name="connsiteY11" fmla="*/ 1 h 6328114"/>
              <a:gd name="connsiteX12" fmla="*/ 457200 w 953241"/>
              <a:gd name="connsiteY12" fmla="*/ 0 h 6328114"/>
              <a:gd name="connsiteX0" fmla="*/ 457200 w 1105641"/>
              <a:gd name="connsiteY0" fmla="*/ 0 h 6328114"/>
              <a:gd name="connsiteX1" fmla="*/ 457200 w 1105641"/>
              <a:gd name="connsiteY1" fmla="*/ 0 h 6328114"/>
              <a:gd name="connsiteX2" fmla="*/ 780489 w 1105641"/>
              <a:gd name="connsiteY2" fmla="*/ 133911 h 6328114"/>
              <a:gd name="connsiteX3" fmla="*/ 914399 w 1105641"/>
              <a:gd name="connsiteY3" fmla="*/ 457201 h 6328114"/>
              <a:gd name="connsiteX4" fmla="*/ 953241 w 1105641"/>
              <a:gd name="connsiteY4" fmla="*/ 6328114 h 6328114"/>
              <a:gd name="connsiteX5" fmla="*/ 0 w 1105641"/>
              <a:gd name="connsiteY5" fmla="*/ 6172200 h 6328114"/>
              <a:gd name="connsiteX6" fmla="*/ 0 w 1105641"/>
              <a:gd name="connsiteY6" fmla="*/ 6172200 h 6328114"/>
              <a:gd name="connsiteX7" fmla="*/ 0 w 1105641"/>
              <a:gd name="connsiteY7" fmla="*/ 6172200 h 6328114"/>
              <a:gd name="connsiteX8" fmla="*/ 0 w 1105641"/>
              <a:gd name="connsiteY8" fmla="*/ 457200 h 6328114"/>
              <a:gd name="connsiteX9" fmla="*/ 133911 w 1105641"/>
              <a:gd name="connsiteY9" fmla="*/ 133911 h 6328114"/>
              <a:gd name="connsiteX10" fmla="*/ 457201 w 1105641"/>
              <a:gd name="connsiteY10" fmla="*/ 1 h 6328114"/>
              <a:gd name="connsiteX11" fmla="*/ 457200 w 1105641"/>
              <a:gd name="connsiteY11" fmla="*/ 0 h 6328114"/>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53241 w 953241"/>
              <a:gd name="connsiteY4" fmla="*/ 6328114 h 6328114"/>
              <a:gd name="connsiteX5" fmla="*/ 0 w 953241"/>
              <a:gd name="connsiteY5" fmla="*/ 6172200 h 6328114"/>
              <a:gd name="connsiteX6" fmla="*/ 0 w 953241"/>
              <a:gd name="connsiteY6" fmla="*/ 6172200 h 6328114"/>
              <a:gd name="connsiteX7" fmla="*/ 0 w 953241"/>
              <a:gd name="connsiteY7" fmla="*/ 6172200 h 6328114"/>
              <a:gd name="connsiteX8" fmla="*/ 0 w 953241"/>
              <a:gd name="connsiteY8" fmla="*/ 457200 h 6328114"/>
              <a:gd name="connsiteX9" fmla="*/ 133911 w 953241"/>
              <a:gd name="connsiteY9" fmla="*/ 133911 h 6328114"/>
              <a:gd name="connsiteX10" fmla="*/ 457201 w 953241"/>
              <a:gd name="connsiteY10" fmla="*/ 1 h 6328114"/>
              <a:gd name="connsiteX11" fmla="*/ 457200 w 953241"/>
              <a:gd name="connsiteY11" fmla="*/ 0 h 6328114"/>
              <a:gd name="connsiteX0" fmla="*/ 457200 w 943191"/>
              <a:gd name="connsiteY0" fmla="*/ 0 h 6312729"/>
              <a:gd name="connsiteX1" fmla="*/ 457200 w 943191"/>
              <a:gd name="connsiteY1" fmla="*/ 0 h 6312729"/>
              <a:gd name="connsiteX2" fmla="*/ 780489 w 943191"/>
              <a:gd name="connsiteY2" fmla="*/ 133911 h 6312729"/>
              <a:gd name="connsiteX3" fmla="*/ 914399 w 943191"/>
              <a:gd name="connsiteY3" fmla="*/ 457201 h 6312729"/>
              <a:gd name="connsiteX4" fmla="*/ 942064 w 943191"/>
              <a:gd name="connsiteY4" fmla="*/ 6312729 h 6312729"/>
              <a:gd name="connsiteX5" fmla="*/ 0 w 943191"/>
              <a:gd name="connsiteY5" fmla="*/ 6172200 h 6312729"/>
              <a:gd name="connsiteX6" fmla="*/ 0 w 943191"/>
              <a:gd name="connsiteY6" fmla="*/ 6172200 h 6312729"/>
              <a:gd name="connsiteX7" fmla="*/ 0 w 943191"/>
              <a:gd name="connsiteY7" fmla="*/ 6172200 h 6312729"/>
              <a:gd name="connsiteX8" fmla="*/ 0 w 943191"/>
              <a:gd name="connsiteY8" fmla="*/ 457200 h 6312729"/>
              <a:gd name="connsiteX9" fmla="*/ 133911 w 943191"/>
              <a:gd name="connsiteY9" fmla="*/ 133911 h 6312729"/>
              <a:gd name="connsiteX10" fmla="*/ 457201 w 943191"/>
              <a:gd name="connsiteY10" fmla="*/ 1 h 6312729"/>
              <a:gd name="connsiteX11" fmla="*/ 457200 w 943191"/>
              <a:gd name="connsiteY11" fmla="*/ 0 h 6312729"/>
              <a:gd name="connsiteX0" fmla="*/ 0 w 1033504"/>
              <a:gd name="connsiteY0" fmla="*/ 6172200 h 6404169"/>
              <a:gd name="connsiteX1" fmla="*/ 0 w 1033504"/>
              <a:gd name="connsiteY1" fmla="*/ 6172200 h 6404169"/>
              <a:gd name="connsiteX2" fmla="*/ 0 w 1033504"/>
              <a:gd name="connsiteY2" fmla="*/ 6172200 h 6404169"/>
              <a:gd name="connsiteX3" fmla="*/ 0 w 1033504"/>
              <a:gd name="connsiteY3" fmla="*/ 457200 h 6404169"/>
              <a:gd name="connsiteX4" fmla="*/ 133911 w 1033504"/>
              <a:gd name="connsiteY4" fmla="*/ 133911 h 6404169"/>
              <a:gd name="connsiteX5" fmla="*/ 457201 w 1033504"/>
              <a:gd name="connsiteY5" fmla="*/ 1 h 6404169"/>
              <a:gd name="connsiteX6" fmla="*/ 457200 w 1033504"/>
              <a:gd name="connsiteY6" fmla="*/ 0 h 6404169"/>
              <a:gd name="connsiteX7" fmla="*/ 457200 w 1033504"/>
              <a:gd name="connsiteY7" fmla="*/ 0 h 6404169"/>
              <a:gd name="connsiteX8" fmla="*/ 780489 w 1033504"/>
              <a:gd name="connsiteY8" fmla="*/ 133911 h 6404169"/>
              <a:gd name="connsiteX9" fmla="*/ 914399 w 1033504"/>
              <a:gd name="connsiteY9" fmla="*/ 457201 h 6404169"/>
              <a:gd name="connsiteX10" fmla="*/ 1033504 w 1033504"/>
              <a:gd name="connsiteY10" fmla="*/ 6404169 h 6404169"/>
              <a:gd name="connsiteX0" fmla="*/ 0 w 1007327"/>
              <a:gd name="connsiteY0" fmla="*/ 6172200 h 6354462"/>
              <a:gd name="connsiteX1" fmla="*/ 0 w 1007327"/>
              <a:gd name="connsiteY1" fmla="*/ 6172200 h 6354462"/>
              <a:gd name="connsiteX2" fmla="*/ 0 w 1007327"/>
              <a:gd name="connsiteY2" fmla="*/ 6172200 h 6354462"/>
              <a:gd name="connsiteX3" fmla="*/ 0 w 1007327"/>
              <a:gd name="connsiteY3" fmla="*/ 457200 h 6354462"/>
              <a:gd name="connsiteX4" fmla="*/ 133911 w 1007327"/>
              <a:gd name="connsiteY4" fmla="*/ 133911 h 6354462"/>
              <a:gd name="connsiteX5" fmla="*/ 457201 w 1007327"/>
              <a:gd name="connsiteY5" fmla="*/ 1 h 6354462"/>
              <a:gd name="connsiteX6" fmla="*/ 457200 w 1007327"/>
              <a:gd name="connsiteY6" fmla="*/ 0 h 6354462"/>
              <a:gd name="connsiteX7" fmla="*/ 457200 w 1007327"/>
              <a:gd name="connsiteY7" fmla="*/ 0 h 6354462"/>
              <a:gd name="connsiteX8" fmla="*/ 780489 w 1007327"/>
              <a:gd name="connsiteY8" fmla="*/ 133911 h 6354462"/>
              <a:gd name="connsiteX9" fmla="*/ 914399 w 1007327"/>
              <a:gd name="connsiteY9" fmla="*/ 457201 h 6354462"/>
              <a:gd name="connsiteX10" fmla="*/ 1007327 w 1007327"/>
              <a:gd name="connsiteY10" fmla="*/ 6354462 h 6354462"/>
              <a:gd name="connsiteX0" fmla="*/ 0 w 1029242"/>
              <a:gd name="connsiteY0" fmla="*/ 6172200 h 6330704"/>
              <a:gd name="connsiteX1" fmla="*/ 0 w 1029242"/>
              <a:gd name="connsiteY1" fmla="*/ 6172200 h 6330704"/>
              <a:gd name="connsiteX2" fmla="*/ 0 w 1029242"/>
              <a:gd name="connsiteY2" fmla="*/ 6172200 h 6330704"/>
              <a:gd name="connsiteX3" fmla="*/ 0 w 1029242"/>
              <a:gd name="connsiteY3" fmla="*/ 457200 h 6330704"/>
              <a:gd name="connsiteX4" fmla="*/ 133911 w 1029242"/>
              <a:gd name="connsiteY4" fmla="*/ 133911 h 6330704"/>
              <a:gd name="connsiteX5" fmla="*/ 457201 w 1029242"/>
              <a:gd name="connsiteY5" fmla="*/ 1 h 6330704"/>
              <a:gd name="connsiteX6" fmla="*/ 457200 w 1029242"/>
              <a:gd name="connsiteY6" fmla="*/ 0 h 6330704"/>
              <a:gd name="connsiteX7" fmla="*/ 457200 w 1029242"/>
              <a:gd name="connsiteY7" fmla="*/ 0 h 6330704"/>
              <a:gd name="connsiteX8" fmla="*/ 780489 w 1029242"/>
              <a:gd name="connsiteY8" fmla="*/ 133911 h 6330704"/>
              <a:gd name="connsiteX9" fmla="*/ 914399 w 1029242"/>
              <a:gd name="connsiteY9" fmla="*/ 457201 h 6330704"/>
              <a:gd name="connsiteX10" fmla="*/ 1029242 w 1029242"/>
              <a:gd name="connsiteY10" fmla="*/ 6330704 h 6330704"/>
              <a:gd name="connsiteX0" fmla="*/ 0 w 964937"/>
              <a:gd name="connsiteY0" fmla="*/ 6172200 h 6306905"/>
              <a:gd name="connsiteX1" fmla="*/ 0 w 964937"/>
              <a:gd name="connsiteY1" fmla="*/ 6172200 h 6306905"/>
              <a:gd name="connsiteX2" fmla="*/ 0 w 964937"/>
              <a:gd name="connsiteY2" fmla="*/ 6172200 h 6306905"/>
              <a:gd name="connsiteX3" fmla="*/ 0 w 964937"/>
              <a:gd name="connsiteY3" fmla="*/ 457200 h 6306905"/>
              <a:gd name="connsiteX4" fmla="*/ 133911 w 964937"/>
              <a:gd name="connsiteY4" fmla="*/ 133911 h 6306905"/>
              <a:gd name="connsiteX5" fmla="*/ 457201 w 964937"/>
              <a:gd name="connsiteY5" fmla="*/ 1 h 6306905"/>
              <a:gd name="connsiteX6" fmla="*/ 457200 w 964937"/>
              <a:gd name="connsiteY6" fmla="*/ 0 h 6306905"/>
              <a:gd name="connsiteX7" fmla="*/ 457200 w 964937"/>
              <a:gd name="connsiteY7" fmla="*/ 0 h 6306905"/>
              <a:gd name="connsiteX8" fmla="*/ 780489 w 964937"/>
              <a:gd name="connsiteY8" fmla="*/ 133911 h 6306905"/>
              <a:gd name="connsiteX9" fmla="*/ 914399 w 964937"/>
              <a:gd name="connsiteY9" fmla="*/ 457201 h 6306905"/>
              <a:gd name="connsiteX10" fmla="*/ 964937 w 964937"/>
              <a:gd name="connsiteY10" fmla="*/ 6306905 h 6306905"/>
              <a:gd name="connsiteX0" fmla="*/ 0 w 958626"/>
              <a:gd name="connsiteY0" fmla="*/ 6172200 h 6346750"/>
              <a:gd name="connsiteX1" fmla="*/ 0 w 958626"/>
              <a:gd name="connsiteY1" fmla="*/ 6172200 h 6346750"/>
              <a:gd name="connsiteX2" fmla="*/ 0 w 958626"/>
              <a:gd name="connsiteY2" fmla="*/ 6172200 h 6346750"/>
              <a:gd name="connsiteX3" fmla="*/ 0 w 958626"/>
              <a:gd name="connsiteY3" fmla="*/ 457200 h 6346750"/>
              <a:gd name="connsiteX4" fmla="*/ 133911 w 958626"/>
              <a:gd name="connsiteY4" fmla="*/ 133911 h 6346750"/>
              <a:gd name="connsiteX5" fmla="*/ 457201 w 958626"/>
              <a:gd name="connsiteY5" fmla="*/ 1 h 6346750"/>
              <a:gd name="connsiteX6" fmla="*/ 457200 w 958626"/>
              <a:gd name="connsiteY6" fmla="*/ 0 h 6346750"/>
              <a:gd name="connsiteX7" fmla="*/ 457200 w 958626"/>
              <a:gd name="connsiteY7" fmla="*/ 0 h 6346750"/>
              <a:gd name="connsiteX8" fmla="*/ 780489 w 958626"/>
              <a:gd name="connsiteY8" fmla="*/ 133911 h 6346750"/>
              <a:gd name="connsiteX9" fmla="*/ 914399 w 958626"/>
              <a:gd name="connsiteY9" fmla="*/ 457201 h 6346750"/>
              <a:gd name="connsiteX10" fmla="*/ 958626 w 958626"/>
              <a:gd name="connsiteY10" fmla="*/ 6346750 h 6346750"/>
              <a:gd name="connsiteX0" fmla="*/ 0 w 960730"/>
              <a:gd name="connsiteY0" fmla="*/ 6172200 h 6333468"/>
              <a:gd name="connsiteX1" fmla="*/ 0 w 960730"/>
              <a:gd name="connsiteY1" fmla="*/ 6172200 h 6333468"/>
              <a:gd name="connsiteX2" fmla="*/ 0 w 960730"/>
              <a:gd name="connsiteY2" fmla="*/ 6172200 h 6333468"/>
              <a:gd name="connsiteX3" fmla="*/ 0 w 960730"/>
              <a:gd name="connsiteY3" fmla="*/ 457200 h 6333468"/>
              <a:gd name="connsiteX4" fmla="*/ 133911 w 960730"/>
              <a:gd name="connsiteY4" fmla="*/ 133911 h 6333468"/>
              <a:gd name="connsiteX5" fmla="*/ 457201 w 960730"/>
              <a:gd name="connsiteY5" fmla="*/ 1 h 6333468"/>
              <a:gd name="connsiteX6" fmla="*/ 457200 w 960730"/>
              <a:gd name="connsiteY6" fmla="*/ 0 h 6333468"/>
              <a:gd name="connsiteX7" fmla="*/ 457200 w 960730"/>
              <a:gd name="connsiteY7" fmla="*/ 0 h 6333468"/>
              <a:gd name="connsiteX8" fmla="*/ 780489 w 960730"/>
              <a:gd name="connsiteY8" fmla="*/ 133911 h 6333468"/>
              <a:gd name="connsiteX9" fmla="*/ 914399 w 960730"/>
              <a:gd name="connsiteY9" fmla="*/ 457201 h 6333468"/>
              <a:gd name="connsiteX10" fmla="*/ 960730 w 960730"/>
              <a:gd name="connsiteY10" fmla="*/ 6333468 h 6333468"/>
              <a:gd name="connsiteX0" fmla="*/ 0 w 962833"/>
              <a:gd name="connsiteY0" fmla="*/ 6172200 h 6320186"/>
              <a:gd name="connsiteX1" fmla="*/ 0 w 962833"/>
              <a:gd name="connsiteY1" fmla="*/ 6172200 h 6320186"/>
              <a:gd name="connsiteX2" fmla="*/ 0 w 962833"/>
              <a:gd name="connsiteY2" fmla="*/ 6172200 h 6320186"/>
              <a:gd name="connsiteX3" fmla="*/ 0 w 962833"/>
              <a:gd name="connsiteY3" fmla="*/ 457200 h 6320186"/>
              <a:gd name="connsiteX4" fmla="*/ 133911 w 962833"/>
              <a:gd name="connsiteY4" fmla="*/ 133911 h 6320186"/>
              <a:gd name="connsiteX5" fmla="*/ 457201 w 962833"/>
              <a:gd name="connsiteY5" fmla="*/ 1 h 6320186"/>
              <a:gd name="connsiteX6" fmla="*/ 457200 w 962833"/>
              <a:gd name="connsiteY6" fmla="*/ 0 h 6320186"/>
              <a:gd name="connsiteX7" fmla="*/ 457200 w 962833"/>
              <a:gd name="connsiteY7" fmla="*/ 0 h 6320186"/>
              <a:gd name="connsiteX8" fmla="*/ 780489 w 962833"/>
              <a:gd name="connsiteY8" fmla="*/ 133911 h 6320186"/>
              <a:gd name="connsiteX9" fmla="*/ 914399 w 962833"/>
              <a:gd name="connsiteY9" fmla="*/ 457201 h 6320186"/>
              <a:gd name="connsiteX10" fmla="*/ 962833 w 962833"/>
              <a:gd name="connsiteY10" fmla="*/ 6320186 h 63201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62833" h="6320186">
                <a:moveTo>
                  <a:pt x="0" y="6172200"/>
                </a:moveTo>
                <a:lnTo>
                  <a:pt x="0" y="6172200"/>
                </a:lnTo>
                <a:lnTo>
                  <a:pt x="0" y="6172200"/>
                </a:lnTo>
                <a:lnTo>
                  <a:pt x="0" y="457200"/>
                </a:lnTo>
                <a:cubicBezTo>
                  <a:pt x="0" y="335943"/>
                  <a:pt x="48169" y="219652"/>
                  <a:pt x="133911" y="133911"/>
                </a:cubicBezTo>
                <a:cubicBezTo>
                  <a:pt x="219653" y="48169"/>
                  <a:pt x="335944" y="0"/>
                  <a:pt x="457201" y="1"/>
                </a:cubicBezTo>
                <a:lnTo>
                  <a:pt x="457200" y="0"/>
                </a:lnTo>
                <a:lnTo>
                  <a:pt x="457200" y="0"/>
                </a:lnTo>
                <a:cubicBezTo>
                  <a:pt x="578457" y="0"/>
                  <a:pt x="694748" y="48169"/>
                  <a:pt x="780489" y="133911"/>
                </a:cubicBezTo>
                <a:cubicBezTo>
                  <a:pt x="866231" y="219653"/>
                  <a:pt x="914400" y="335944"/>
                  <a:pt x="914399" y="457201"/>
                </a:cubicBezTo>
                <a:cubicBezTo>
                  <a:pt x="943191" y="1489568"/>
                  <a:pt x="870354" y="4525828"/>
                  <a:pt x="962833" y="6320186"/>
                </a:cubicBezTo>
              </a:path>
            </a:pathLst>
          </a:custGeom>
          <a:solidFill>
            <a:schemeClr val="bg2">
              <a:lumMod val="40000"/>
              <a:lumOff val="60000"/>
              <a:alpha val="8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1" name="Freeform 20"/>
          <p:cNvSpPr/>
          <p:nvPr/>
        </p:nvSpPr>
        <p:spPr>
          <a:xfrm rot="15669120">
            <a:off x="4038986" y="-17105"/>
            <a:ext cx="1788669" cy="8821162"/>
          </a:xfrm>
          <a:custGeom>
            <a:avLst/>
            <a:gdLst>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0 w 2209695"/>
              <a:gd name="connsiteY7" fmla="*/ 9154402 h 9154402"/>
              <a:gd name="connsiteX8" fmla="*/ 0 w 2209695"/>
              <a:gd name="connsiteY8" fmla="*/ 9154402 h 9154402"/>
              <a:gd name="connsiteX9" fmla="*/ 0 w 2209695"/>
              <a:gd name="connsiteY9" fmla="*/ 9154402 h 9154402"/>
              <a:gd name="connsiteX10" fmla="*/ 0 w 2209695"/>
              <a:gd name="connsiteY10" fmla="*/ 1104848 h 9154402"/>
              <a:gd name="connsiteX11" fmla="*/ 323604 w 2209695"/>
              <a:gd name="connsiteY11" fmla="*/ 323603 h 9154402"/>
              <a:gd name="connsiteX12" fmla="*/ 1104850 w 2209695"/>
              <a:gd name="connsiteY12" fmla="*/ 2 h 9154402"/>
              <a:gd name="connsiteX13" fmla="*/ 1104848 w 2209695"/>
              <a:gd name="connsiteY13" fmla="*/ 0 h 9154402"/>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0 w 2209695"/>
              <a:gd name="connsiteY7" fmla="*/ 9154402 h 9154402"/>
              <a:gd name="connsiteX8" fmla="*/ 0 w 2209695"/>
              <a:gd name="connsiteY8" fmla="*/ 9154402 h 9154402"/>
              <a:gd name="connsiteX9" fmla="*/ 0 w 2209695"/>
              <a:gd name="connsiteY9" fmla="*/ 9154402 h 9154402"/>
              <a:gd name="connsiteX10" fmla="*/ 1503 w 2209695"/>
              <a:gd name="connsiteY10" fmla="*/ 8780893 h 9154402"/>
              <a:gd name="connsiteX11" fmla="*/ 0 w 2209695"/>
              <a:gd name="connsiteY11" fmla="*/ 1104848 h 9154402"/>
              <a:gd name="connsiteX12" fmla="*/ 323604 w 2209695"/>
              <a:gd name="connsiteY12" fmla="*/ 323603 h 9154402"/>
              <a:gd name="connsiteX13" fmla="*/ 1104850 w 2209695"/>
              <a:gd name="connsiteY13" fmla="*/ 2 h 9154402"/>
              <a:gd name="connsiteX14" fmla="*/ 1104848 w 2209695"/>
              <a:gd name="connsiteY14" fmla="*/ 0 h 9154402"/>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0 w 2209695"/>
              <a:gd name="connsiteY7" fmla="*/ 9154402 h 9154402"/>
              <a:gd name="connsiteX8" fmla="*/ 0 w 2209695"/>
              <a:gd name="connsiteY8" fmla="*/ 9154402 h 9154402"/>
              <a:gd name="connsiteX9" fmla="*/ 1503 w 2209695"/>
              <a:gd name="connsiteY9" fmla="*/ 8780893 h 9154402"/>
              <a:gd name="connsiteX10" fmla="*/ 0 w 2209695"/>
              <a:gd name="connsiteY10" fmla="*/ 1104848 h 9154402"/>
              <a:gd name="connsiteX11" fmla="*/ 323604 w 2209695"/>
              <a:gd name="connsiteY11" fmla="*/ 323603 h 9154402"/>
              <a:gd name="connsiteX12" fmla="*/ 1104850 w 2209695"/>
              <a:gd name="connsiteY12" fmla="*/ 2 h 9154402"/>
              <a:gd name="connsiteX13" fmla="*/ 1104848 w 2209695"/>
              <a:gd name="connsiteY13" fmla="*/ 0 h 9154402"/>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0 w 2209695"/>
              <a:gd name="connsiteY7" fmla="*/ 9154402 h 9154402"/>
              <a:gd name="connsiteX8" fmla="*/ 1503 w 2209695"/>
              <a:gd name="connsiteY8" fmla="*/ 8780893 h 9154402"/>
              <a:gd name="connsiteX9" fmla="*/ 0 w 2209695"/>
              <a:gd name="connsiteY9" fmla="*/ 1104848 h 9154402"/>
              <a:gd name="connsiteX10" fmla="*/ 323604 w 2209695"/>
              <a:gd name="connsiteY10" fmla="*/ 323603 h 9154402"/>
              <a:gd name="connsiteX11" fmla="*/ 1104850 w 2209695"/>
              <a:gd name="connsiteY11" fmla="*/ 2 h 9154402"/>
              <a:gd name="connsiteX12" fmla="*/ 1104848 w 2209695"/>
              <a:gd name="connsiteY12" fmla="*/ 0 h 9154402"/>
              <a:gd name="connsiteX0" fmla="*/ 1144487 w 2249334"/>
              <a:gd name="connsiteY0" fmla="*/ 0 h 9154755"/>
              <a:gd name="connsiteX1" fmla="*/ 1144487 w 2249334"/>
              <a:gd name="connsiteY1" fmla="*/ 0 h 9154755"/>
              <a:gd name="connsiteX2" fmla="*/ 1925732 w 2249334"/>
              <a:gd name="connsiteY2" fmla="*/ 323604 h 9154755"/>
              <a:gd name="connsiteX3" fmla="*/ 2249333 w 2249334"/>
              <a:gd name="connsiteY3" fmla="*/ 1104850 h 9154755"/>
              <a:gd name="connsiteX4" fmla="*/ 2249334 w 2249334"/>
              <a:gd name="connsiteY4" fmla="*/ 9154402 h 9154755"/>
              <a:gd name="connsiteX5" fmla="*/ 2249334 w 2249334"/>
              <a:gd name="connsiteY5" fmla="*/ 9154402 h 9154755"/>
              <a:gd name="connsiteX6" fmla="*/ 2249334 w 2249334"/>
              <a:gd name="connsiteY6" fmla="*/ 9154402 h 9154755"/>
              <a:gd name="connsiteX7" fmla="*/ 0 w 2249334"/>
              <a:gd name="connsiteY7" fmla="*/ 9154755 h 9154755"/>
              <a:gd name="connsiteX8" fmla="*/ 41142 w 2249334"/>
              <a:gd name="connsiteY8" fmla="*/ 8780893 h 9154755"/>
              <a:gd name="connsiteX9" fmla="*/ 39639 w 2249334"/>
              <a:gd name="connsiteY9" fmla="*/ 1104848 h 9154755"/>
              <a:gd name="connsiteX10" fmla="*/ 363243 w 2249334"/>
              <a:gd name="connsiteY10" fmla="*/ 323603 h 9154755"/>
              <a:gd name="connsiteX11" fmla="*/ 1144489 w 2249334"/>
              <a:gd name="connsiteY11" fmla="*/ 2 h 9154755"/>
              <a:gd name="connsiteX12" fmla="*/ 1144487 w 2249334"/>
              <a:gd name="connsiteY12" fmla="*/ 0 h 9154755"/>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1503 w 2209695"/>
              <a:gd name="connsiteY7" fmla="*/ 8780893 h 9154402"/>
              <a:gd name="connsiteX8" fmla="*/ 0 w 2209695"/>
              <a:gd name="connsiteY8" fmla="*/ 1104848 h 9154402"/>
              <a:gd name="connsiteX9" fmla="*/ 323604 w 2209695"/>
              <a:gd name="connsiteY9" fmla="*/ 323603 h 9154402"/>
              <a:gd name="connsiteX10" fmla="*/ 1104850 w 2209695"/>
              <a:gd name="connsiteY10" fmla="*/ 2 h 9154402"/>
              <a:gd name="connsiteX11" fmla="*/ 1104848 w 2209695"/>
              <a:gd name="connsiteY11" fmla="*/ 0 h 9154402"/>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37157 w 2209695"/>
              <a:gd name="connsiteY7" fmla="*/ 8792966 h 9154402"/>
              <a:gd name="connsiteX8" fmla="*/ 0 w 2209695"/>
              <a:gd name="connsiteY8" fmla="*/ 1104848 h 9154402"/>
              <a:gd name="connsiteX9" fmla="*/ 323604 w 2209695"/>
              <a:gd name="connsiteY9" fmla="*/ 323603 h 9154402"/>
              <a:gd name="connsiteX10" fmla="*/ 1104850 w 2209695"/>
              <a:gd name="connsiteY10" fmla="*/ 2 h 9154402"/>
              <a:gd name="connsiteX11" fmla="*/ 1104848 w 2209695"/>
              <a:gd name="connsiteY11" fmla="*/ 0 h 9154402"/>
              <a:gd name="connsiteX0" fmla="*/ 37157 w 2301135"/>
              <a:gd name="connsiteY0" fmla="*/ 8792966 h 9245842"/>
              <a:gd name="connsiteX1" fmla="*/ 0 w 2301135"/>
              <a:gd name="connsiteY1" fmla="*/ 1104848 h 9245842"/>
              <a:gd name="connsiteX2" fmla="*/ 323604 w 2301135"/>
              <a:gd name="connsiteY2" fmla="*/ 323603 h 9245842"/>
              <a:gd name="connsiteX3" fmla="*/ 1104850 w 2301135"/>
              <a:gd name="connsiteY3" fmla="*/ 2 h 9245842"/>
              <a:gd name="connsiteX4" fmla="*/ 1104848 w 2301135"/>
              <a:gd name="connsiteY4" fmla="*/ 0 h 9245842"/>
              <a:gd name="connsiteX5" fmla="*/ 1104848 w 2301135"/>
              <a:gd name="connsiteY5" fmla="*/ 0 h 9245842"/>
              <a:gd name="connsiteX6" fmla="*/ 1886093 w 2301135"/>
              <a:gd name="connsiteY6" fmla="*/ 323604 h 9245842"/>
              <a:gd name="connsiteX7" fmla="*/ 2209694 w 2301135"/>
              <a:gd name="connsiteY7" fmla="*/ 1104850 h 9245842"/>
              <a:gd name="connsiteX8" fmla="*/ 2209695 w 2301135"/>
              <a:gd name="connsiteY8" fmla="*/ 9154402 h 9245842"/>
              <a:gd name="connsiteX9" fmla="*/ 2209695 w 2301135"/>
              <a:gd name="connsiteY9" fmla="*/ 9154402 h 9245842"/>
              <a:gd name="connsiteX10" fmla="*/ 2301135 w 2301135"/>
              <a:gd name="connsiteY10" fmla="*/ 9245842 h 9245842"/>
              <a:gd name="connsiteX0" fmla="*/ 37157 w 2209695"/>
              <a:gd name="connsiteY0" fmla="*/ 8792966 h 9154402"/>
              <a:gd name="connsiteX1" fmla="*/ 0 w 2209695"/>
              <a:gd name="connsiteY1" fmla="*/ 1104848 h 9154402"/>
              <a:gd name="connsiteX2" fmla="*/ 323604 w 2209695"/>
              <a:gd name="connsiteY2" fmla="*/ 323603 h 9154402"/>
              <a:gd name="connsiteX3" fmla="*/ 1104850 w 2209695"/>
              <a:gd name="connsiteY3" fmla="*/ 2 h 9154402"/>
              <a:gd name="connsiteX4" fmla="*/ 1104848 w 2209695"/>
              <a:gd name="connsiteY4" fmla="*/ 0 h 9154402"/>
              <a:gd name="connsiteX5" fmla="*/ 1104848 w 2209695"/>
              <a:gd name="connsiteY5" fmla="*/ 0 h 9154402"/>
              <a:gd name="connsiteX6" fmla="*/ 1886093 w 2209695"/>
              <a:gd name="connsiteY6" fmla="*/ 323604 h 9154402"/>
              <a:gd name="connsiteX7" fmla="*/ 2209694 w 2209695"/>
              <a:gd name="connsiteY7" fmla="*/ 1104850 h 9154402"/>
              <a:gd name="connsiteX8" fmla="*/ 2209695 w 2209695"/>
              <a:gd name="connsiteY8" fmla="*/ 9154402 h 9154402"/>
              <a:gd name="connsiteX9" fmla="*/ 2209695 w 2209695"/>
              <a:gd name="connsiteY9" fmla="*/ 9154402 h 9154402"/>
              <a:gd name="connsiteX0" fmla="*/ 93577 w 2209695"/>
              <a:gd name="connsiteY0" fmla="*/ 8811781 h 9154402"/>
              <a:gd name="connsiteX1" fmla="*/ 0 w 2209695"/>
              <a:gd name="connsiteY1" fmla="*/ 1104848 h 9154402"/>
              <a:gd name="connsiteX2" fmla="*/ 323604 w 2209695"/>
              <a:gd name="connsiteY2" fmla="*/ 323603 h 9154402"/>
              <a:gd name="connsiteX3" fmla="*/ 1104850 w 2209695"/>
              <a:gd name="connsiteY3" fmla="*/ 2 h 9154402"/>
              <a:gd name="connsiteX4" fmla="*/ 1104848 w 2209695"/>
              <a:gd name="connsiteY4" fmla="*/ 0 h 9154402"/>
              <a:gd name="connsiteX5" fmla="*/ 1104848 w 2209695"/>
              <a:gd name="connsiteY5" fmla="*/ 0 h 9154402"/>
              <a:gd name="connsiteX6" fmla="*/ 1886093 w 2209695"/>
              <a:gd name="connsiteY6" fmla="*/ 323604 h 9154402"/>
              <a:gd name="connsiteX7" fmla="*/ 2209694 w 2209695"/>
              <a:gd name="connsiteY7" fmla="*/ 1104850 h 9154402"/>
              <a:gd name="connsiteX8" fmla="*/ 2209695 w 2209695"/>
              <a:gd name="connsiteY8" fmla="*/ 9154402 h 9154402"/>
              <a:gd name="connsiteX9" fmla="*/ 2209695 w 2209695"/>
              <a:gd name="connsiteY9" fmla="*/ 9154402 h 9154402"/>
              <a:gd name="connsiteX0" fmla="*/ 132845 w 2209695"/>
              <a:gd name="connsiteY0" fmla="*/ 8856931 h 9154402"/>
              <a:gd name="connsiteX1" fmla="*/ 0 w 2209695"/>
              <a:gd name="connsiteY1" fmla="*/ 1104848 h 9154402"/>
              <a:gd name="connsiteX2" fmla="*/ 323604 w 2209695"/>
              <a:gd name="connsiteY2" fmla="*/ 323603 h 9154402"/>
              <a:gd name="connsiteX3" fmla="*/ 1104850 w 2209695"/>
              <a:gd name="connsiteY3" fmla="*/ 2 h 9154402"/>
              <a:gd name="connsiteX4" fmla="*/ 1104848 w 2209695"/>
              <a:gd name="connsiteY4" fmla="*/ 0 h 9154402"/>
              <a:gd name="connsiteX5" fmla="*/ 1104848 w 2209695"/>
              <a:gd name="connsiteY5" fmla="*/ 0 h 9154402"/>
              <a:gd name="connsiteX6" fmla="*/ 1886093 w 2209695"/>
              <a:gd name="connsiteY6" fmla="*/ 323604 h 9154402"/>
              <a:gd name="connsiteX7" fmla="*/ 2209694 w 2209695"/>
              <a:gd name="connsiteY7" fmla="*/ 1104850 h 9154402"/>
              <a:gd name="connsiteX8" fmla="*/ 2209695 w 2209695"/>
              <a:gd name="connsiteY8" fmla="*/ 9154402 h 9154402"/>
              <a:gd name="connsiteX9" fmla="*/ 2209695 w 2209695"/>
              <a:gd name="connsiteY9" fmla="*/ 9154402 h 9154402"/>
              <a:gd name="connsiteX0" fmla="*/ 70836 w 2209695"/>
              <a:gd name="connsiteY0" fmla="*/ 8848823 h 9154402"/>
              <a:gd name="connsiteX1" fmla="*/ 0 w 2209695"/>
              <a:gd name="connsiteY1" fmla="*/ 1104848 h 9154402"/>
              <a:gd name="connsiteX2" fmla="*/ 323604 w 2209695"/>
              <a:gd name="connsiteY2" fmla="*/ 323603 h 9154402"/>
              <a:gd name="connsiteX3" fmla="*/ 1104850 w 2209695"/>
              <a:gd name="connsiteY3" fmla="*/ 2 h 9154402"/>
              <a:gd name="connsiteX4" fmla="*/ 1104848 w 2209695"/>
              <a:gd name="connsiteY4" fmla="*/ 0 h 9154402"/>
              <a:gd name="connsiteX5" fmla="*/ 1104848 w 2209695"/>
              <a:gd name="connsiteY5" fmla="*/ 0 h 9154402"/>
              <a:gd name="connsiteX6" fmla="*/ 1886093 w 2209695"/>
              <a:gd name="connsiteY6" fmla="*/ 323604 h 9154402"/>
              <a:gd name="connsiteX7" fmla="*/ 2209694 w 2209695"/>
              <a:gd name="connsiteY7" fmla="*/ 1104850 h 9154402"/>
              <a:gd name="connsiteX8" fmla="*/ 2209695 w 2209695"/>
              <a:gd name="connsiteY8" fmla="*/ 9154402 h 9154402"/>
              <a:gd name="connsiteX9" fmla="*/ 2209695 w 2209695"/>
              <a:gd name="connsiteY9" fmla="*/ 9154402 h 9154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09695" h="9154402">
                <a:moveTo>
                  <a:pt x="70836" y="8848823"/>
                </a:moveTo>
                <a:lnTo>
                  <a:pt x="0" y="1104848"/>
                </a:lnTo>
                <a:cubicBezTo>
                  <a:pt x="0" y="811824"/>
                  <a:pt x="116404" y="530802"/>
                  <a:pt x="323604" y="323603"/>
                </a:cubicBezTo>
                <a:cubicBezTo>
                  <a:pt x="530804" y="116404"/>
                  <a:pt x="811826" y="1"/>
                  <a:pt x="1104850" y="2"/>
                </a:cubicBezTo>
                <a:lnTo>
                  <a:pt x="1104848" y="0"/>
                </a:lnTo>
                <a:lnTo>
                  <a:pt x="1104848" y="0"/>
                </a:lnTo>
                <a:cubicBezTo>
                  <a:pt x="1397872" y="0"/>
                  <a:pt x="1678894" y="116404"/>
                  <a:pt x="1886093" y="323604"/>
                </a:cubicBezTo>
                <a:cubicBezTo>
                  <a:pt x="2093292" y="530804"/>
                  <a:pt x="2209695" y="811826"/>
                  <a:pt x="2209694" y="1104850"/>
                </a:cubicBezTo>
                <a:cubicBezTo>
                  <a:pt x="2209694" y="3788034"/>
                  <a:pt x="2209695" y="6471218"/>
                  <a:pt x="2209695" y="9154402"/>
                </a:cubicBezTo>
                <a:lnTo>
                  <a:pt x="2209695" y="9154402"/>
                </a:lnTo>
              </a:path>
            </a:pathLst>
          </a:custGeom>
          <a:solidFill>
            <a:srgbClr val="073779">
              <a:alpha val="30000"/>
            </a:srgbClr>
          </a:solidFill>
          <a:ln w="25400">
            <a:solidFill>
              <a:schemeClr val="accent2">
                <a:alpha val="3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6" name="Freeform 25"/>
          <p:cNvSpPr/>
          <p:nvPr/>
        </p:nvSpPr>
        <p:spPr>
          <a:xfrm rot="15660000">
            <a:off x="6127955" y="621077"/>
            <a:ext cx="932370" cy="5296611"/>
          </a:xfrm>
          <a:custGeom>
            <a:avLst/>
            <a:gdLst>
              <a:gd name="connsiteX0" fmla="*/ 457200 w 914400"/>
              <a:gd name="connsiteY0" fmla="*/ 0 h 6172200"/>
              <a:gd name="connsiteX1" fmla="*/ 457200 w 914400"/>
              <a:gd name="connsiteY1" fmla="*/ 0 h 6172200"/>
              <a:gd name="connsiteX2" fmla="*/ 780489 w 914400"/>
              <a:gd name="connsiteY2" fmla="*/ 133911 h 6172200"/>
              <a:gd name="connsiteX3" fmla="*/ 914399 w 914400"/>
              <a:gd name="connsiteY3" fmla="*/ 457201 h 6172200"/>
              <a:gd name="connsiteX4" fmla="*/ 914400 w 914400"/>
              <a:gd name="connsiteY4" fmla="*/ 6172200 h 6172200"/>
              <a:gd name="connsiteX5" fmla="*/ 914400 w 914400"/>
              <a:gd name="connsiteY5" fmla="*/ 6172200 h 6172200"/>
              <a:gd name="connsiteX6" fmla="*/ 914400 w 914400"/>
              <a:gd name="connsiteY6" fmla="*/ 6172200 h 6172200"/>
              <a:gd name="connsiteX7" fmla="*/ 0 w 914400"/>
              <a:gd name="connsiteY7" fmla="*/ 6172200 h 6172200"/>
              <a:gd name="connsiteX8" fmla="*/ 0 w 914400"/>
              <a:gd name="connsiteY8" fmla="*/ 6172200 h 6172200"/>
              <a:gd name="connsiteX9" fmla="*/ 0 w 914400"/>
              <a:gd name="connsiteY9" fmla="*/ 6172200 h 6172200"/>
              <a:gd name="connsiteX10" fmla="*/ 0 w 914400"/>
              <a:gd name="connsiteY10" fmla="*/ 457200 h 6172200"/>
              <a:gd name="connsiteX11" fmla="*/ 133911 w 914400"/>
              <a:gd name="connsiteY11" fmla="*/ 133911 h 6172200"/>
              <a:gd name="connsiteX12" fmla="*/ 457201 w 914400"/>
              <a:gd name="connsiteY12" fmla="*/ 1 h 6172200"/>
              <a:gd name="connsiteX13" fmla="*/ 457200 w 914400"/>
              <a:gd name="connsiteY13" fmla="*/ 0 h 6172200"/>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14400 w 953241"/>
              <a:gd name="connsiteY4" fmla="*/ 6172200 h 6328114"/>
              <a:gd name="connsiteX5" fmla="*/ 914400 w 953241"/>
              <a:gd name="connsiteY5" fmla="*/ 6172200 h 6328114"/>
              <a:gd name="connsiteX6" fmla="*/ 953241 w 953241"/>
              <a:gd name="connsiteY6" fmla="*/ 6328114 h 6328114"/>
              <a:gd name="connsiteX7" fmla="*/ 0 w 953241"/>
              <a:gd name="connsiteY7" fmla="*/ 6172200 h 6328114"/>
              <a:gd name="connsiteX8" fmla="*/ 0 w 953241"/>
              <a:gd name="connsiteY8" fmla="*/ 6172200 h 6328114"/>
              <a:gd name="connsiteX9" fmla="*/ 0 w 953241"/>
              <a:gd name="connsiteY9" fmla="*/ 6172200 h 6328114"/>
              <a:gd name="connsiteX10" fmla="*/ 0 w 953241"/>
              <a:gd name="connsiteY10" fmla="*/ 457200 h 6328114"/>
              <a:gd name="connsiteX11" fmla="*/ 133911 w 953241"/>
              <a:gd name="connsiteY11" fmla="*/ 133911 h 6328114"/>
              <a:gd name="connsiteX12" fmla="*/ 457201 w 953241"/>
              <a:gd name="connsiteY12" fmla="*/ 1 h 6328114"/>
              <a:gd name="connsiteX13" fmla="*/ 457200 w 953241"/>
              <a:gd name="connsiteY13" fmla="*/ 0 h 6328114"/>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14400 w 953241"/>
              <a:gd name="connsiteY4" fmla="*/ 6172200 h 6328114"/>
              <a:gd name="connsiteX5" fmla="*/ 953241 w 953241"/>
              <a:gd name="connsiteY5" fmla="*/ 6328114 h 6328114"/>
              <a:gd name="connsiteX6" fmla="*/ 0 w 953241"/>
              <a:gd name="connsiteY6" fmla="*/ 6172200 h 6328114"/>
              <a:gd name="connsiteX7" fmla="*/ 0 w 953241"/>
              <a:gd name="connsiteY7" fmla="*/ 6172200 h 6328114"/>
              <a:gd name="connsiteX8" fmla="*/ 0 w 953241"/>
              <a:gd name="connsiteY8" fmla="*/ 6172200 h 6328114"/>
              <a:gd name="connsiteX9" fmla="*/ 0 w 953241"/>
              <a:gd name="connsiteY9" fmla="*/ 457200 h 6328114"/>
              <a:gd name="connsiteX10" fmla="*/ 133911 w 953241"/>
              <a:gd name="connsiteY10" fmla="*/ 133911 h 6328114"/>
              <a:gd name="connsiteX11" fmla="*/ 457201 w 953241"/>
              <a:gd name="connsiteY11" fmla="*/ 1 h 6328114"/>
              <a:gd name="connsiteX12" fmla="*/ 457200 w 953241"/>
              <a:gd name="connsiteY12" fmla="*/ 0 h 6328114"/>
              <a:gd name="connsiteX0" fmla="*/ 457200 w 1105641"/>
              <a:gd name="connsiteY0" fmla="*/ 0 h 6328114"/>
              <a:gd name="connsiteX1" fmla="*/ 457200 w 1105641"/>
              <a:gd name="connsiteY1" fmla="*/ 0 h 6328114"/>
              <a:gd name="connsiteX2" fmla="*/ 780489 w 1105641"/>
              <a:gd name="connsiteY2" fmla="*/ 133911 h 6328114"/>
              <a:gd name="connsiteX3" fmla="*/ 914399 w 1105641"/>
              <a:gd name="connsiteY3" fmla="*/ 457201 h 6328114"/>
              <a:gd name="connsiteX4" fmla="*/ 953241 w 1105641"/>
              <a:gd name="connsiteY4" fmla="*/ 6328114 h 6328114"/>
              <a:gd name="connsiteX5" fmla="*/ 0 w 1105641"/>
              <a:gd name="connsiteY5" fmla="*/ 6172200 h 6328114"/>
              <a:gd name="connsiteX6" fmla="*/ 0 w 1105641"/>
              <a:gd name="connsiteY6" fmla="*/ 6172200 h 6328114"/>
              <a:gd name="connsiteX7" fmla="*/ 0 w 1105641"/>
              <a:gd name="connsiteY7" fmla="*/ 6172200 h 6328114"/>
              <a:gd name="connsiteX8" fmla="*/ 0 w 1105641"/>
              <a:gd name="connsiteY8" fmla="*/ 457200 h 6328114"/>
              <a:gd name="connsiteX9" fmla="*/ 133911 w 1105641"/>
              <a:gd name="connsiteY9" fmla="*/ 133911 h 6328114"/>
              <a:gd name="connsiteX10" fmla="*/ 457201 w 1105641"/>
              <a:gd name="connsiteY10" fmla="*/ 1 h 6328114"/>
              <a:gd name="connsiteX11" fmla="*/ 457200 w 1105641"/>
              <a:gd name="connsiteY11" fmla="*/ 0 h 6328114"/>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53241 w 953241"/>
              <a:gd name="connsiteY4" fmla="*/ 6328114 h 6328114"/>
              <a:gd name="connsiteX5" fmla="*/ 0 w 953241"/>
              <a:gd name="connsiteY5" fmla="*/ 6172200 h 6328114"/>
              <a:gd name="connsiteX6" fmla="*/ 0 w 953241"/>
              <a:gd name="connsiteY6" fmla="*/ 6172200 h 6328114"/>
              <a:gd name="connsiteX7" fmla="*/ 0 w 953241"/>
              <a:gd name="connsiteY7" fmla="*/ 6172200 h 6328114"/>
              <a:gd name="connsiteX8" fmla="*/ 0 w 953241"/>
              <a:gd name="connsiteY8" fmla="*/ 457200 h 6328114"/>
              <a:gd name="connsiteX9" fmla="*/ 133911 w 953241"/>
              <a:gd name="connsiteY9" fmla="*/ 133911 h 6328114"/>
              <a:gd name="connsiteX10" fmla="*/ 457201 w 953241"/>
              <a:gd name="connsiteY10" fmla="*/ 1 h 6328114"/>
              <a:gd name="connsiteX11" fmla="*/ 457200 w 953241"/>
              <a:gd name="connsiteY11" fmla="*/ 0 h 6328114"/>
              <a:gd name="connsiteX0" fmla="*/ 457200 w 943191"/>
              <a:gd name="connsiteY0" fmla="*/ 0 h 6312729"/>
              <a:gd name="connsiteX1" fmla="*/ 457200 w 943191"/>
              <a:gd name="connsiteY1" fmla="*/ 0 h 6312729"/>
              <a:gd name="connsiteX2" fmla="*/ 780489 w 943191"/>
              <a:gd name="connsiteY2" fmla="*/ 133911 h 6312729"/>
              <a:gd name="connsiteX3" fmla="*/ 914399 w 943191"/>
              <a:gd name="connsiteY3" fmla="*/ 457201 h 6312729"/>
              <a:gd name="connsiteX4" fmla="*/ 942064 w 943191"/>
              <a:gd name="connsiteY4" fmla="*/ 6312729 h 6312729"/>
              <a:gd name="connsiteX5" fmla="*/ 0 w 943191"/>
              <a:gd name="connsiteY5" fmla="*/ 6172200 h 6312729"/>
              <a:gd name="connsiteX6" fmla="*/ 0 w 943191"/>
              <a:gd name="connsiteY6" fmla="*/ 6172200 h 6312729"/>
              <a:gd name="connsiteX7" fmla="*/ 0 w 943191"/>
              <a:gd name="connsiteY7" fmla="*/ 6172200 h 6312729"/>
              <a:gd name="connsiteX8" fmla="*/ 0 w 943191"/>
              <a:gd name="connsiteY8" fmla="*/ 457200 h 6312729"/>
              <a:gd name="connsiteX9" fmla="*/ 133911 w 943191"/>
              <a:gd name="connsiteY9" fmla="*/ 133911 h 6312729"/>
              <a:gd name="connsiteX10" fmla="*/ 457201 w 943191"/>
              <a:gd name="connsiteY10" fmla="*/ 1 h 6312729"/>
              <a:gd name="connsiteX11" fmla="*/ 457200 w 943191"/>
              <a:gd name="connsiteY11" fmla="*/ 0 h 6312729"/>
              <a:gd name="connsiteX0" fmla="*/ 0 w 1033504"/>
              <a:gd name="connsiteY0" fmla="*/ 6172200 h 6404169"/>
              <a:gd name="connsiteX1" fmla="*/ 0 w 1033504"/>
              <a:gd name="connsiteY1" fmla="*/ 6172200 h 6404169"/>
              <a:gd name="connsiteX2" fmla="*/ 0 w 1033504"/>
              <a:gd name="connsiteY2" fmla="*/ 6172200 h 6404169"/>
              <a:gd name="connsiteX3" fmla="*/ 0 w 1033504"/>
              <a:gd name="connsiteY3" fmla="*/ 457200 h 6404169"/>
              <a:gd name="connsiteX4" fmla="*/ 133911 w 1033504"/>
              <a:gd name="connsiteY4" fmla="*/ 133911 h 6404169"/>
              <a:gd name="connsiteX5" fmla="*/ 457201 w 1033504"/>
              <a:gd name="connsiteY5" fmla="*/ 1 h 6404169"/>
              <a:gd name="connsiteX6" fmla="*/ 457200 w 1033504"/>
              <a:gd name="connsiteY6" fmla="*/ 0 h 6404169"/>
              <a:gd name="connsiteX7" fmla="*/ 457200 w 1033504"/>
              <a:gd name="connsiteY7" fmla="*/ 0 h 6404169"/>
              <a:gd name="connsiteX8" fmla="*/ 780489 w 1033504"/>
              <a:gd name="connsiteY8" fmla="*/ 133911 h 6404169"/>
              <a:gd name="connsiteX9" fmla="*/ 914399 w 1033504"/>
              <a:gd name="connsiteY9" fmla="*/ 457201 h 6404169"/>
              <a:gd name="connsiteX10" fmla="*/ 1033504 w 1033504"/>
              <a:gd name="connsiteY10" fmla="*/ 6404169 h 6404169"/>
              <a:gd name="connsiteX0" fmla="*/ 0 w 1007327"/>
              <a:gd name="connsiteY0" fmla="*/ 6172200 h 6354462"/>
              <a:gd name="connsiteX1" fmla="*/ 0 w 1007327"/>
              <a:gd name="connsiteY1" fmla="*/ 6172200 h 6354462"/>
              <a:gd name="connsiteX2" fmla="*/ 0 w 1007327"/>
              <a:gd name="connsiteY2" fmla="*/ 6172200 h 6354462"/>
              <a:gd name="connsiteX3" fmla="*/ 0 w 1007327"/>
              <a:gd name="connsiteY3" fmla="*/ 457200 h 6354462"/>
              <a:gd name="connsiteX4" fmla="*/ 133911 w 1007327"/>
              <a:gd name="connsiteY4" fmla="*/ 133911 h 6354462"/>
              <a:gd name="connsiteX5" fmla="*/ 457201 w 1007327"/>
              <a:gd name="connsiteY5" fmla="*/ 1 h 6354462"/>
              <a:gd name="connsiteX6" fmla="*/ 457200 w 1007327"/>
              <a:gd name="connsiteY6" fmla="*/ 0 h 6354462"/>
              <a:gd name="connsiteX7" fmla="*/ 457200 w 1007327"/>
              <a:gd name="connsiteY7" fmla="*/ 0 h 6354462"/>
              <a:gd name="connsiteX8" fmla="*/ 780489 w 1007327"/>
              <a:gd name="connsiteY8" fmla="*/ 133911 h 6354462"/>
              <a:gd name="connsiteX9" fmla="*/ 914399 w 1007327"/>
              <a:gd name="connsiteY9" fmla="*/ 457201 h 6354462"/>
              <a:gd name="connsiteX10" fmla="*/ 1007327 w 1007327"/>
              <a:gd name="connsiteY10" fmla="*/ 6354462 h 6354462"/>
              <a:gd name="connsiteX0" fmla="*/ 0 w 1029242"/>
              <a:gd name="connsiteY0" fmla="*/ 6172200 h 6330704"/>
              <a:gd name="connsiteX1" fmla="*/ 0 w 1029242"/>
              <a:gd name="connsiteY1" fmla="*/ 6172200 h 6330704"/>
              <a:gd name="connsiteX2" fmla="*/ 0 w 1029242"/>
              <a:gd name="connsiteY2" fmla="*/ 6172200 h 6330704"/>
              <a:gd name="connsiteX3" fmla="*/ 0 w 1029242"/>
              <a:gd name="connsiteY3" fmla="*/ 457200 h 6330704"/>
              <a:gd name="connsiteX4" fmla="*/ 133911 w 1029242"/>
              <a:gd name="connsiteY4" fmla="*/ 133911 h 6330704"/>
              <a:gd name="connsiteX5" fmla="*/ 457201 w 1029242"/>
              <a:gd name="connsiteY5" fmla="*/ 1 h 6330704"/>
              <a:gd name="connsiteX6" fmla="*/ 457200 w 1029242"/>
              <a:gd name="connsiteY6" fmla="*/ 0 h 6330704"/>
              <a:gd name="connsiteX7" fmla="*/ 457200 w 1029242"/>
              <a:gd name="connsiteY7" fmla="*/ 0 h 6330704"/>
              <a:gd name="connsiteX8" fmla="*/ 780489 w 1029242"/>
              <a:gd name="connsiteY8" fmla="*/ 133911 h 6330704"/>
              <a:gd name="connsiteX9" fmla="*/ 914399 w 1029242"/>
              <a:gd name="connsiteY9" fmla="*/ 457201 h 6330704"/>
              <a:gd name="connsiteX10" fmla="*/ 1029242 w 1029242"/>
              <a:gd name="connsiteY10" fmla="*/ 6330704 h 6330704"/>
              <a:gd name="connsiteX0" fmla="*/ 0 w 964937"/>
              <a:gd name="connsiteY0" fmla="*/ 6172200 h 6306905"/>
              <a:gd name="connsiteX1" fmla="*/ 0 w 964937"/>
              <a:gd name="connsiteY1" fmla="*/ 6172200 h 6306905"/>
              <a:gd name="connsiteX2" fmla="*/ 0 w 964937"/>
              <a:gd name="connsiteY2" fmla="*/ 6172200 h 6306905"/>
              <a:gd name="connsiteX3" fmla="*/ 0 w 964937"/>
              <a:gd name="connsiteY3" fmla="*/ 457200 h 6306905"/>
              <a:gd name="connsiteX4" fmla="*/ 133911 w 964937"/>
              <a:gd name="connsiteY4" fmla="*/ 133911 h 6306905"/>
              <a:gd name="connsiteX5" fmla="*/ 457201 w 964937"/>
              <a:gd name="connsiteY5" fmla="*/ 1 h 6306905"/>
              <a:gd name="connsiteX6" fmla="*/ 457200 w 964937"/>
              <a:gd name="connsiteY6" fmla="*/ 0 h 6306905"/>
              <a:gd name="connsiteX7" fmla="*/ 457200 w 964937"/>
              <a:gd name="connsiteY7" fmla="*/ 0 h 6306905"/>
              <a:gd name="connsiteX8" fmla="*/ 780489 w 964937"/>
              <a:gd name="connsiteY8" fmla="*/ 133911 h 6306905"/>
              <a:gd name="connsiteX9" fmla="*/ 914399 w 964937"/>
              <a:gd name="connsiteY9" fmla="*/ 457201 h 6306905"/>
              <a:gd name="connsiteX10" fmla="*/ 964937 w 964937"/>
              <a:gd name="connsiteY10" fmla="*/ 6306905 h 6306905"/>
              <a:gd name="connsiteX0" fmla="*/ 0 w 958626"/>
              <a:gd name="connsiteY0" fmla="*/ 6172200 h 6346750"/>
              <a:gd name="connsiteX1" fmla="*/ 0 w 958626"/>
              <a:gd name="connsiteY1" fmla="*/ 6172200 h 6346750"/>
              <a:gd name="connsiteX2" fmla="*/ 0 w 958626"/>
              <a:gd name="connsiteY2" fmla="*/ 6172200 h 6346750"/>
              <a:gd name="connsiteX3" fmla="*/ 0 w 958626"/>
              <a:gd name="connsiteY3" fmla="*/ 457200 h 6346750"/>
              <a:gd name="connsiteX4" fmla="*/ 133911 w 958626"/>
              <a:gd name="connsiteY4" fmla="*/ 133911 h 6346750"/>
              <a:gd name="connsiteX5" fmla="*/ 457201 w 958626"/>
              <a:gd name="connsiteY5" fmla="*/ 1 h 6346750"/>
              <a:gd name="connsiteX6" fmla="*/ 457200 w 958626"/>
              <a:gd name="connsiteY6" fmla="*/ 0 h 6346750"/>
              <a:gd name="connsiteX7" fmla="*/ 457200 w 958626"/>
              <a:gd name="connsiteY7" fmla="*/ 0 h 6346750"/>
              <a:gd name="connsiteX8" fmla="*/ 780489 w 958626"/>
              <a:gd name="connsiteY8" fmla="*/ 133911 h 6346750"/>
              <a:gd name="connsiteX9" fmla="*/ 914399 w 958626"/>
              <a:gd name="connsiteY9" fmla="*/ 457201 h 6346750"/>
              <a:gd name="connsiteX10" fmla="*/ 958626 w 958626"/>
              <a:gd name="connsiteY10" fmla="*/ 6346750 h 6346750"/>
              <a:gd name="connsiteX0" fmla="*/ 0 w 960730"/>
              <a:gd name="connsiteY0" fmla="*/ 6172200 h 6333468"/>
              <a:gd name="connsiteX1" fmla="*/ 0 w 960730"/>
              <a:gd name="connsiteY1" fmla="*/ 6172200 h 6333468"/>
              <a:gd name="connsiteX2" fmla="*/ 0 w 960730"/>
              <a:gd name="connsiteY2" fmla="*/ 6172200 h 6333468"/>
              <a:gd name="connsiteX3" fmla="*/ 0 w 960730"/>
              <a:gd name="connsiteY3" fmla="*/ 457200 h 6333468"/>
              <a:gd name="connsiteX4" fmla="*/ 133911 w 960730"/>
              <a:gd name="connsiteY4" fmla="*/ 133911 h 6333468"/>
              <a:gd name="connsiteX5" fmla="*/ 457201 w 960730"/>
              <a:gd name="connsiteY5" fmla="*/ 1 h 6333468"/>
              <a:gd name="connsiteX6" fmla="*/ 457200 w 960730"/>
              <a:gd name="connsiteY6" fmla="*/ 0 h 6333468"/>
              <a:gd name="connsiteX7" fmla="*/ 457200 w 960730"/>
              <a:gd name="connsiteY7" fmla="*/ 0 h 6333468"/>
              <a:gd name="connsiteX8" fmla="*/ 780489 w 960730"/>
              <a:gd name="connsiteY8" fmla="*/ 133911 h 6333468"/>
              <a:gd name="connsiteX9" fmla="*/ 914399 w 960730"/>
              <a:gd name="connsiteY9" fmla="*/ 457201 h 6333468"/>
              <a:gd name="connsiteX10" fmla="*/ 960730 w 960730"/>
              <a:gd name="connsiteY10" fmla="*/ 6333468 h 6333468"/>
              <a:gd name="connsiteX0" fmla="*/ 0 w 962833"/>
              <a:gd name="connsiteY0" fmla="*/ 6172200 h 6320186"/>
              <a:gd name="connsiteX1" fmla="*/ 0 w 962833"/>
              <a:gd name="connsiteY1" fmla="*/ 6172200 h 6320186"/>
              <a:gd name="connsiteX2" fmla="*/ 0 w 962833"/>
              <a:gd name="connsiteY2" fmla="*/ 6172200 h 6320186"/>
              <a:gd name="connsiteX3" fmla="*/ 0 w 962833"/>
              <a:gd name="connsiteY3" fmla="*/ 457200 h 6320186"/>
              <a:gd name="connsiteX4" fmla="*/ 133911 w 962833"/>
              <a:gd name="connsiteY4" fmla="*/ 133911 h 6320186"/>
              <a:gd name="connsiteX5" fmla="*/ 457201 w 962833"/>
              <a:gd name="connsiteY5" fmla="*/ 1 h 6320186"/>
              <a:gd name="connsiteX6" fmla="*/ 457200 w 962833"/>
              <a:gd name="connsiteY6" fmla="*/ 0 h 6320186"/>
              <a:gd name="connsiteX7" fmla="*/ 457200 w 962833"/>
              <a:gd name="connsiteY7" fmla="*/ 0 h 6320186"/>
              <a:gd name="connsiteX8" fmla="*/ 780489 w 962833"/>
              <a:gd name="connsiteY8" fmla="*/ 133911 h 6320186"/>
              <a:gd name="connsiteX9" fmla="*/ 914399 w 962833"/>
              <a:gd name="connsiteY9" fmla="*/ 457201 h 6320186"/>
              <a:gd name="connsiteX10" fmla="*/ 962833 w 962833"/>
              <a:gd name="connsiteY10" fmla="*/ 6320186 h 63201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62833" h="6320186">
                <a:moveTo>
                  <a:pt x="0" y="6172200"/>
                </a:moveTo>
                <a:lnTo>
                  <a:pt x="0" y="6172200"/>
                </a:lnTo>
                <a:lnTo>
                  <a:pt x="0" y="6172200"/>
                </a:lnTo>
                <a:lnTo>
                  <a:pt x="0" y="457200"/>
                </a:lnTo>
                <a:cubicBezTo>
                  <a:pt x="0" y="335943"/>
                  <a:pt x="48169" y="219652"/>
                  <a:pt x="133911" y="133911"/>
                </a:cubicBezTo>
                <a:cubicBezTo>
                  <a:pt x="219653" y="48169"/>
                  <a:pt x="335944" y="0"/>
                  <a:pt x="457201" y="1"/>
                </a:cubicBezTo>
                <a:lnTo>
                  <a:pt x="457200" y="0"/>
                </a:lnTo>
                <a:lnTo>
                  <a:pt x="457200" y="0"/>
                </a:lnTo>
                <a:cubicBezTo>
                  <a:pt x="578457" y="0"/>
                  <a:pt x="694748" y="48169"/>
                  <a:pt x="780489" y="133911"/>
                </a:cubicBezTo>
                <a:cubicBezTo>
                  <a:pt x="866231" y="219653"/>
                  <a:pt x="914400" y="335944"/>
                  <a:pt x="914399" y="457201"/>
                </a:cubicBezTo>
                <a:cubicBezTo>
                  <a:pt x="943191" y="1489568"/>
                  <a:pt x="870354" y="4525828"/>
                  <a:pt x="962833" y="6320186"/>
                </a:cubicBezTo>
              </a:path>
            </a:pathLst>
          </a:custGeom>
          <a:solidFill>
            <a:schemeClr val="tx2">
              <a:alpha val="5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4" name="Freeform 23"/>
          <p:cNvSpPr/>
          <p:nvPr/>
        </p:nvSpPr>
        <p:spPr>
          <a:xfrm rot="15660000">
            <a:off x="5624128" y="78644"/>
            <a:ext cx="962833" cy="6320186"/>
          </a:xfrm>
          <a:custGeom>
            <a:avLst/>
            <a:gdLst>
              <a:gd name="connsiteX0" fmla="*/ 457200 w 914400"/>
              <a:gd name="connsiteY0" fmla="*/ 0 h 6172200"/>
              <a:gd name="connsiteX1" fmla="*/ 457200 w 914400"/>
              <a:gd name="connsiteY1" fmla="*/ 0 h 6172200"/>
              <a:gd name="connsiteX2" fmla="*/ 780489 w 914400"/>
              <a:gd name="connsiteY2" fmla="*/ 133911 h 6172200"/>
              <a:gd name="connsiteX3" fmla="*/ 914399 w 914400"/>
              <a:gd name="connsiteY3" fmla="*/ 457201 h 6172200"/>
              <a:gd name="connsiteX4" fmla="*/ 914400 w 914400"/>
              <a:gd name="connsiteY4" fmla="*/ 6172200 h 6172200"/>
              <a:gd name="connsiteX5" fmla="*/ 914400 w 914400"/>
              <a:gd name="connsiteY5" fmla="*/ 6172200 h 6172200"/>
              <a:gd name="connsiteX6" fmla="*/ 914400 w 914400"/>
              <a:gd name="connsiteY6" fmla="*/ 6172200 h 6172200"/>
              <a:gd name="connsiteX7" fmla="*/ 0 w 914400"/>
              <a:gd name="connsiteY7" fmla="*/ 6172200 h 6172200"/>
              <a:gd name="connsiteX8" fmla="*/ 0 w 914400"/>
              <a:gd name="connsiteY8" fmla="*/ 6172200 h 6172200"/>
              <a:gd name="connsiteX9" fmla="*/ 0 w 914400"/>
              <a:gd name="connsiteY9" fmla="*/ 6172200 h 6172200"/>
              <a:gd name="connsiteX10" fmla="*/ 0 w 914400"/>
              <a:gd name="connsiteY10" fmla="*/ 457200 h 6172200"/>
              <a:gd name="connsiteX11" fmla="*/ 133911 w 914400"/>
              <a:gd name="connsiteY11" fmla="*/ 133911 h 6172200"/>
              <a:gd name="connsiteX12" fmla="*/ 457201 w 914400"/>
              <a:gd name="connsiteY12" fmla="*/ 1 h 6172200"/>
              <a:gd name="connsiteX13" fmla="*/ 457200 w 914400"/>
              <a:gd name="connsiteY13" fmla="*/ 0 h 6172200"/>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14400 w 953241"/>
              <a:gd name="connsiteY4" fmla="*/ 6172200 h 6328114"/>
              <a:gd name="connsiteX5" fmla="*/ 914400 w 953241"/>
              <a:gd name="connsiteY5" fmla="*/ 6172200 h 6328114"/>
              <a:gd name="connsiteX6" fmla="*/ 953241 w 953241"/>
              <a:gd name="connsiteY6" fmla="*/ 6328114 h 6328114"/>
              <a:gd name="connsiteX7" fmla="*/ 0 w 953241"/>
              <a:gd name="connsiteY7" fmla="*/ 6172200 h 6328114"/>
              <a:gd name="connsiteX8" fmla="*/ 0 w 953241"/>
              <a:gd name="connsiteY8" fmla="*/ 6172200 h 6328114"/>
              <a:gd name="connsiteX9" fmla="*/ 0 w 953241"/>
              <a:gd name="connsiteY9" fmla="*/ 6172200 h 6328114"/>
              <a:gd name="connsiteX10" fmla="*/ 0 w 953241"/>
              <a:gd name="connsiteY10" fmla="*/ 457200 h 6328114"/>
              <a:gd name="connsiteX11" fmla="*/ 133911 w 953241"/>
              <a:gd name="connsiteY11" fmla="*/ 133911 h 6328114"/>
              <a:gd name="connsiteX12" fmla="*/ 457201 w 953241"/>
              <a:gd name="connsiteY12" fmla="*/ 1 h 6328114"/>
              <a:gd name="connsiteX13" fmla="*/ 457200 w 953241"/>
              <a:gd name="connsiteY13" fmla="*/ 0 h 6328114"/>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14400 w 953241"/>
              <a:gd name="connsiteY4" fmla="*/ 6172200 h 6328114"/>
              <a:gd name="connsiteX5" fmla="*/ 953241 w 953241"/>
              <a:gd name="connsiteY5" fmla="*/ 6328114 h 6328114"/>
              <a:gd name="connsiteX6" fmla="*/ 0 w 953241"/>
              <a:gd name="connsiteY6" fmla="*/ 6172200 h 6328114"/>
              <a:gd name="connsiteX7" fmla="*/ 0 w 953241"/>
              <a:gd name="connsiteY7" fmla="*/ 6172200 h 6328114"/>
              <a:gd name="connsiteX8" fmla="*/ 0 w 953241"/>
              <a:gd name="connsiteY8" fmla="*/ 6172200 h 6328114"/>
              <a:gd name="connsiteX9" fmla="*/ 0 w 953241"/>
              <a:gd name="connsiteY9" fmla="*/ 457200 h 6328114"/>
              <a:gd name="connsiteX10" fmla="*/ 133911 w 953241"/>
              <a:gd name="connsiteY10" fmla="*/ 133911 h 6328114"/>
              <a:gd name="connsiteX11" fmla="*/ 457201 w 953241"/>
              <a:gd name="connsiteY11" fmla="*/ 1 h 6328114"/>
              <a:gd name="connsiteX12" fmla="*/ 457200 w 953241"/>
              <a:gd name="connsiteY12" fmla="*/ 0 h 6328114"/>
              <a:gd name="connsiteX0" fmla="*/ 457200 w 1105641"/>
              <a:gd name="connsiteY0" fmla="*/ 0 h 6328114"/>
              <a:gd name="connsiteX1" fmla="*/ 457200 w 1105641"/>
              <a:gd name="connsiteY1" fmla="*/ 0 h 6328114"/>
              <a:gd name="connsiteX2" fmla="*/ 780489 w 1105641"/>
              <a:gd name="connsiteY2" fmla="*/ 133911 h 6328114"/>
              <a:gd name="connsiteX3" fmla="*/ 914399 w 1105641"/>
              <a:gd name="connsiteY3" fmla="*/ 457201 h 6328114"/>
              <a:gd name="connsiteX4" fmla="*/ 953241 w 1105641"/>
              <a:gd name="connsiteY4" fmla="*/ 6328114 h 6328114"/>
              <a:gd name="connsiteX5" fmla="*/ 0 w 1105641"/>
              <a:gd name="connsiteY5" fmla="*/ 6172200 h 6328114"/>
              <a:gd name="connsiteX6" fmla="*/ 0 w 1105641"/>
              <a:gd name="connsiteY6" fmla="*/ 6172200 h 6328114"/>
              <a:gd name="connsiteX7" fmla="*/ 0 w 1105641"/>
              <a:gd name="connsiteY7" fmla="*/ 6172200 h 6328114"/>
              <a:gd name="connsiteX8" fmla="*/ 0 w 1105641"/>
              <a:gd name="connsiteY8" fmla="*/ 457200 h 6328114"/>
              <a:gd name="connsiteX9" fmla="*/ 133911 w 1105641"/>
              <a:gd name="connsiteY9" fmla="*/ 133911 h 6328114"/>
              <a:gd name="connsiteX10" fmla="*/ 457201 w 1105641"/>
              <a:gd name="connsiteY10" fmla="*/ 1 h 6328114"/>
              <a:gd name="connsiteX11" fmla="*/ 457200 w 1105641"/>
              <a:gd name="connsiteY11" fmla="*/ 0 h 6328114"/>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53241 w 953241"/>
              <a:gd name="connsiteY4" fmla="*/ 6328114 h 6328114"/>
              <a:gd name="connsiteX5" fmla="*/ 0 w 953241"/>
              <a:gd name="connsiteY5" fmla="*/ 6172200 h 6328114"/>
              <a:gd name="connsiteX6" fmla="*/ 0 w 953241"/>
              <a:gd name="connsiteY6" fmla="*/ 6172200 h 6328114"/>
              <a:gd name="connsiteX7" fmla="*/ 0 w 953241"/>
              <a:gd name="connsiteY7" fmla="*/ 6172200 h 6328114"/>
              <a:gd name="connsiteX8" fmla="*/ 0 w 953241"/>
              <a:gd name="connsiteY8" fmla="*/ 457200 h 6328114"/>
              <a:gd name="connsiteX9" fmla="*/ 133911 w 953241"/>
              <a:gd name="connsiteY9" fmla="*/ 133911 h 6328114"/>
              <a:gd name="connsiteX10" fmla="*/ 457201 w 953241"/>
              <a:gd name="connsiteY10" fmla="*/ 1 h 6328114"/>
              <a:gd name="connsiteX11" fmla="*/ 457200 w 953241"/>
              <a:gd name="connsiteY11" fmla="*/ 0 h 6328114"/>
              <a:gd name="connsiteX0" fmla="*/ 457200 w 943191"/>
              <a:gd name="connsiteY0" fmla="*/ 0 h 6312729"/>
              <a:gd name="connsiteX1" fmla="*/ 457200 w 943191"/>
              <a:gd name="connsiteY1" fmla="*/ 0 h 6312729"/>
              <a:gd name="connsiteX2" fmla="*/ 780489 w 943191"/>
              <a:gd name="connsiteY2" fmla="*/ 133911 h 6312729"/>
              <a:gd name="connsiteX3" fmla="*/ 914399 w 943191"/>
              <a:gd name="connsiteY3" fmla="*/ 457201 h 6312729"/>
              <a:gd name="connsiteX4" fmla="*/ 942064 w 943191"/>
              <a:gd name="connsiteY4" fmla="*/ 6312729 h 6312729"/>
              <a:gd name="connsiteX5" fmla="*/ 0 w 943191"/>
              <a:gd name="connsiteY5" fmla="*/ 6172200 h 6312729"/>
              <a:gd name="connsiteX6" fmla="*/ 0 w 943191"/>
              <a:gd name="connsiteY6" fmla="*/ 6172200 h 6312729"/>
              <a:gd name="connsiteX7" fmla="*/ 0 w 943191"/>
              <a:gd name="connsiteY7" fmla="*/ 6172200 h 6312729"/>
              <a:gd name="connsiteX8" fmla="*/ 0 w 943191"/>
              <a:gd name="connsiteY8" fmla="*/ 457200 h 6312729"/>
              <a:gd name="connsiteX9" fmla="*/ 133911 w 943191"/>
              <a:gd name="connsiteY9" fmla="*/ 133911 h 6312729"/>
              <a:gd name="connsiteX10" fmla="*/ 457201 w 943191"/>
              <a:gd name="connsiteY10" fmla="*/ 1 h 6312729"/>
              <a:gd name="connsiteX11" fmla="*/ 457200 w 943191"/>
              <a:gd name="connsiteY11" fmla="*/ 0 h 6312729"/>
              <a:gd name="connsiteX0" fmla="*/ 0 w 1033504"/>
              <a:gd name="connsiteY0" fmla="*/ 6172200 h 6404169"/>
              <a:gd name="connsiteX1" fmla="*/ 0 w 1033504"/>
              <a:gd name="connsiteY1" fmla="*/ 6172200 h 6404169"/>
              <a:gd name="connsiteX2" fmla="*/ 0 w 1033504"/>
              <a:gd name="connsiteY2" fmla="*/ 6172200 h 6404169"/>
              <a:gd name="connsiteX3" fmla="*/ 0 w 1033504"/>
              <a:gd name="connsiteY3" fmla="*/ 457200 h 6404169"/>
              <a:gd name="connsiteX4" fmla="*/ 133911 w 1033504"/>
              <a:gd name="connsiteY4" fmla="*/ 133911 h 6404169"/>
              <a:gd name="connsiteX5" fmla="*/ 457201 w 1033504"/>
              <a:gd name="connsiteY5" fmla="*/ 1 h 6404169"/>
              <a:gd name="connsiteX6" fmla="*/ 457200 w 1033504"/>
              <a:gd name="connsiteY6" fmla="*/ 0 h 6404169"/>
              <a:gd name="connsiteX7" fmla="*/ 457200 w 1033504"/>
              <a:gd name="connsiteY7" fmla="*/ 0 h 6404169"/>
              <a:gd name="connsiteX8" fmla="*/ 780489 w 1033504"/>
              <a:gd name="connsiteY8" fmla="*/ 133911 h 6404169"/>
              <a:gd name="connsiteX9" fmla="*/ 914399 w 1033504"/>
              <a:gd name="connsiteY9" fmla="*/ 457201 h 6404169"/>
              <a:gd name="connsiteX10" fmla="*/ 1033504 w 1033504"/>
              <a:gd name="connsiteY10" fmla="*/ 6404169 h 6404169"/>
              <a:gd name="connsiteX0" fmla="*/ 0 w 1007327"/>
              <a:gd name="connsiteY0" fmla="*/ 6172200 h 6354462"/>
              <a:gd name="connsiteX1" fmla="*/ 0 w 1007327"/>
              <a:gd name="connsiteY1" fmla="*/ 6172200 h 6354462"/>
              <a:gd name="connsiteX2" fmla="*/ 0 w 1007327"/>
              <a:gd name="connsiteY2" fmla="*/ 6172200 h 6354462"/>
              <a:gd name="connsiteX3" fmla="*/ 0 w 1007327"/>
              <a:gd name="connsiteY3" fmla="*/ 457200 h 6354462"/>
              <a:gd name="connsiteX4" fmla="*/ 133911 w 1007327"/>
              <a:gd name="connsiteY4" fmla="*/ 133911 h 6354462"/>
              <a:gd name="connsiteX5" fmla="*/ 457201 w 1007327"/>
              <a:gd name="connsiteY5" fmla="*/ 1 h 6354462"/>
              <a:gd name="connsiteX6" fmla="*/ 457200 w 1007327"/>
              <a:gd name="connsiteY6" fmla="*/ 0 h 6354462"/>
              <a:gd name="connsiteX7" fmla="*/ 457200 w 1007327"/>
              <a:gd name="connsiteY7" fmla="*/ 0 h 6354462"/>
              <a:gd name="connsiteX8" fmla="*/ 780489 w 1007327"/>
              <a:gd name="connsiteY8" fmla="*/ 133911 h 6354462"/>
              <a:gd name="connsiteX9" fmla="*/ 914399 w 1007327"/>
              <a:gd name="connsiteY9" fmla="*/ 457201 h 6354462"/>
              <a:gd name="connsiteX10" fmla="*/ 1007327 w 1007327"/>
              <a:gd name="connsiteY10" fmla="*/ 6354462 h 6354462"/>
              <a:gd name="connsiteX0" fmla="*/ 0 w 1029242"/>
              <a:gd name="connsiteY0" fmla="*/ 6172200 h 6330704"/>
              <a:gd name="connsiteX1" fmla="*/ 0 w 1029242"/>
              <a:gd name="connsiteY1" fmla="*/ 6172200 h 6330704"/>
              <a:gd name="connsiteX2" fmla="*/ 0 w 1029242"/>
              <a:gd name="connsiteY2" fmla="*/ 6172200 h 6330704"/>
              <a:gd name="connsiteX3" fmla="*/ 0 w 1029242"/>
              <a:gd name="connsiteY3" fmla="*/ 457200 h 6330704"/>
              <a:gd name="connsiteX4" fmla="*/ 133911 w 1029242"/>
              <a:gd name="connsiteY4" fmla="*/ 133911 h 6330704"/>
              <a:gd name="connsiteX5" fmla="*/ 457201 w 1029242"/>
              <a:gd name="connsiteY5" fmla="*/ 1 h 6330704"/>
              <a:gd name="connsiteX6" fmla="*/ 457200 w 1029242"/>
              <a:gd name="connsiteY6" fmla="*/ 0 h 6330704"/>
              <a:gd name="connsiteX7" fmla="*/ 457200 w 1029242"/>
              <a:gd name="connsiteY7" fmla="*/ 0 h 6330704"/>
              <a:gd name="connsiteX8" fmla="*/ 780489 w 1029242"/>
              <a:gd name="connsiteY8" fmla="*/ 133911 h 6330704"/>
              <a:gd name="connsiteX9" fmla="*/ 914399 w 1029242"/>
              <a:gd name="connsiteY9" fmla="*/ 457201 h 6330704"/>
              <a:gd name="connsiteX10" fmla="*/ 1029242 w 1029242"/>
              <a:gd name="connsiteY10" fmla="*/ 6330704 h 6330704"/>
              <a:gd name="connsiteX0" fmla="*/ 0 w 964937"/>
              <a:gd name="connsiteY0" fmla="*/ 6172200 h 6306905"/>
              <a:gd name="connsiteX1" fmla="*/ 0 w 964937"/>
              <a:gd name="connsiteY1" fmla="*/ 6172200 h 6306905"/>
              <a:gd name="connsiteX2" fmla="*/ 0 w 964937"/>
              <a:gd name="connsiteY2" fmla="*/ 6172200 h 6306905"/>
              <a:gd name="connsiteX3" fmla="*/ 0 w 964937"/>
              <a:gd name="connsiteY3" fmla="*/ 457200 h 6306905"/>
              <a:gd name="connsiteX4" fmla="*/ 133911 w 964937"/>
              <a:gd name="connsiteY4" fmla="*/ 133911 h 6306905"/>
              <a:gd name="connsiteX5" fmla="*/ 457201 w 964937"/>
              <a:gd name="connsiteY5" fmla="*/ 1 h 6306905"/>
              <a:gd name="connsiteX6" fmla="*/ 457200 w 964937"/>
              <a:gd name="connsiteY6" fmla="*/ 0 h 6306905"/>
              <a:gd name="connsiteX7" fmla="*/ 457200 w 964937"/>
              <a:gd name="connsiteY7" fmla="*/ 0 h 6306905"/>
              <a:gd name="connsiteX8" fmla="*/ 780489 w 964937"/>
              <a:gd name="connsiteY8" fmla="*/ 133911 h 6306905"/>
              <a:gd name="connsiteX9" fmla="*/ 914399 w 964937"/>
              <a:gd name="connsiteY9" fmla="*/ 457201 h 6306905"/>
              <a:gd name="connsiteX10" fmla="*/ 964937 w 964937"/>
              <a:gd name="connsiteY10" fmla="*/ 6306905 h 6306905"/>
              <a:gd name="connsiteX0" fmla="*/ 0 w 958626"/>
              <a:gd name="connsiteY0" fmla="*/ 6172200 h 6346750"/>
              <a:gd name="connsiteX1" fmla="*/ 0 w 958626"/>
              <a:gd name="connsiteY1" fmla="*/ 6172200 h 6346750"/>
              <a:gd name="connsiteX2" fmla="*/ 0 w 958626"/>
              <a:gd name="connsiteY2" fmla="*/ 6172200 h 6346750"/>
              <a:gd name="connsiteX3" fmla="*/ 0 w 958626"/>
              <a:gd name="connsiteY3" fmla="*/ 457200 h 6346750"/>
              <a:gd name="connsiteX4" fmla="*/ 133911 w 958626"/>
              <a:gd name="connsiteY4" fmla="*/ 133911 h 6346750"/>
              <a:gd name="connsiteX5" fmla="*/ 457201 w 958626"/>
              <a:gd name="connsiteY5" fmla="*/ 1 h 6346750"/>
              <a:gd name="connsiteX6" fmla="*/ 457200 w 958626"/>
              <a:gd name="connsiteY6" fmla="*/ 0 h 6346750"/>
              <a:gd name="connsiteX7" fmla="*/ 457200 w 958626"/>
              <a:gd name="connsiteY7" fmla="*/ 0 h 6346750"/>
              <a:gd name="connsiteX8" fmla="*/ 780489 w 958626"/>
              <a:gd name="connsiteY8" fmla="*/ 133911 h 6346750"/>
              <a:gd name="connsiteX9" fmla="*/ 914399 w 958626"/>
              <a:gd name="connsiteY9" fmla="*/ 457201 h 6346750"/>
              <a:gd name="connsiteX10" fmla="*/ 958626 w 958626"/>
              <a:gd name="connsiteY10" fmla="*/ 6346750 h 6346750"/>
              <a:gd name="connsiteX0" fmla="*/ 0 w 960730"/>
              <a:gd name="connsiteY0" fmla="*/ 6172200 h 6333468"/>
              <a:gd name="connsiteX1" fmla="*/ 0 w 960730"/>
              <a:gd name="connsiteY1" fmla="*/ 6172200 h 6333468"/>
              <a:gd name="connsiteX2" fmla="*/ 0 w 960730"/>
              <a:gd name="connsiteY2" fmla="*/ 6172200 h 6333468"/>
              <a:gd name="connsiteX3" fmla="*/ 0 w 960730"/>
              <a:gd name="connsiteY3" fmla="*/ 457200 h 6333468"/>
              <a:gd name="connsiteX4" fmla="*/ 133911 w 960730"/>
              <a:gd name="connsiteY4" fmla="*/ 133911 h 6333468"/>
              <a:gd name="connsiteX5" fmla="*/ 457201 w 960730"/>
              <a:gd name="connsiteY5" fmla="*/ 1 h 6333468"/>
              <a:gd name="connsiteX6" fmla="*/ 457200 w 960730"/>
              <a:gd name="connsiteY6" fmla="*/ 0 h 6333468"/>
              <a:gd name="connsiteX7" fmla="*/ 457200 w 960730"/>
              <a:gd name="connsiteY7" fmla="*/ 0 h 6333468"/>
              <a:gd name="connsiteX8" fmla="*/ 780489 w 960730"/>
              <a:gd name="connsiteY8" fmla="*/ 133911 h 6333468"/>
              <a:gd name="connsiteX9" fmla="*/ 914399 w 960730"/>
              <a:gd name="connsiteY9" fmla="*/ 457201 h 6333468"/>
              <a:gd name="connsiteX10" fmla="*/ 960730 w 960730"/>
              <a:gd name="connsiteY10" fmla="*/ 6333468 h 6333468"/>
              <a:gd name="connsiteX0" fmla="*/ 0 w 962833"/>
              <a:gd name="connsiteY0" fmla="*/ 6172200 h 6320186"/>
              <a:gd name="connsiteX1" fmla="*/ 0 w 962833"/>
              <a:gd name="connsiteY1" fmla="*/ 6172200 h 6320186"/>
              <a:gd name="connsiteX2" fmla="*/ 0 w 962833"/>
              <a:gd name="connsiteY2" fmla="*/ 6172200 h 6320186"/>
              <a:gd name="connsiteX3" fmla="*/ 0 w 962833"/>
              <a:gd name="connsiteY3" fmla="*/ 457200 h 6320186"/>
              <a:gd name="connsiteX4" fmla="*/ 133911 w 962833"/>
              <a:gd name="connsiteY4" fmla="*/ 133911 h 6320186"/>
              <a:gd name="connsiteX5" fmla="*/ 457201 w 962833"/>
              <a:gd name="connsiteY5" fmla="*/ 1 h 6320186"/>
              <a:gd name="connsiteX6" fmla="*/ 457200 w 962833"/>
              <a:gd name="connsiteY6" fmla="*/ 0 h 6320186"/>
              <a:gd name="connsiteX7" fmla="*/ 457200 w 962833"/>
              <a:gd name="connsiteY7" fmla="*/ 0 h 6320186"/>
              <a:gd name="connsiteX8" fmla="*/ 780489 w 962833"/>
              <a:gd name="connsiteY8" fmla="*/ 133911 h 6320186"/>
              <a:gd name="connsiteX9" fmla="*/ 914399 w 962833"/>
              <a:gd name="connsiteY9" fmla="*/ 457201 h 6320186"/>
              <a:gd name="connsiteX10" fmla="*/ 962833 w 962833"/>
              <a:gd name="connsiteY10" fmla="*/ 6320186 h 63201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62833" h="6320186">
                <a:moveTo>
                  <a:pt x="0" y="6172200"/>
                </a:moveTo>
                <a:lnTo>
                  <a:pt x="0" y="6172200"/>
                </a:lnTo>
                <a:lnTo>
                  <a:pt x="0" y="6172200"/>
                </a:lnTo>
                <a:lnTo>
                  <a:pt x="0" y="457200"/>
                </a:lnTo>
                <a:cubicBezTo>
                  <a:pt x="0" y="335943"/>
                  <a:pt x="48169" y="219652"/>
                  <a:pt x="133911" y="133911"/>
                </a:cubicBezTo>
                <a:cubicBezTo>
                  <a:pt x="219653" y="48169"/>
                  <a:pt x="335944" y="0"/>
                  <a:pt x="457201" y="1"/>
                </a:cubicBezTo>
                <a:lnTo>
                  <a:pt x="457200" y="0"/>
                </a:lnTo>
                <a:lnTo>
                  <a:pt x="457200" y="0"/>
                </a:lnTo>
                <a:cubicBezTo>
                  <a:pt x="578457" y="0"/>
                  <a:pt x="694748" y="48169"/>
                  <a:pt x="780489" y="133911"/>
                </a:cubicBezTo>
                <a:cubicBezTo>
                  <a:pt x="866231" y="219653"/>
                  <a:pt x="914400" y="335944"/>
                  <a:pt x="914399" y="457201"/>
                </a:cubicBezTo>
                <a:cubicBezTo>
                  <a:pt x="943191" y="1489568"/>
                  <a:pt x="870354" y="4525828"/>
                  <a:pt x="962833" y="6320186"/>
                </a:cubicBezTo>
              </a:path>
            </a:pathLst>
          </a:custGeom>
          <a:solidFill>
            <a:srgbClr val="073779">
              <a:alpha val="50000"/>
            </a:srgbClr>
          </a:solidFill>
          <a:ln w="25400">
            <a:solidFill>
              <a:schemeClr val="accent2">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8" name="Freeform 27"/>
          <p:cNvSpPr/>
          <p:nvPr/>
        </p:nvSpPr>
        <p:spPr>
          <a:xfrm rot="15660000">
            <a:off x="6395227" y="411412"/>
            <a:ext cx="552099" cy="5104822"/>
          </a:xfrm>
          <a:custGeom>
            <a:avLst/>
            <a:gdLst>
              <a:gd name="connsiteX0" fmla="*/ 251460 w 502920"/>
              <a:gd name="connsiteY0" fmla="*/ 0 h 5016061"/>
              <a:gd name="connsiteX1" fmla="*/ 251460 w 502920"/>
              <a:gd name="connsiteY1" fmla="*/ 0 h 5016061"/>
              <a:gd name="connsiteX2" fmla="*/ 429269 w 502920"/>
              <a:gd name="connsiteY2" fmla="*/ 73651 h 5016061"/>
              <a:gd name="connsiteX3" fmla="*/ 502920 w 502920"/>
              <a:gd name="connsiteY3" fmla="*/ 251460 h 5016061"/>
              <a:gd name="connsiteX4" fmla="*/ 502920 w 502920"/>
              <a:gd name="connsiteY4" fmla="*/ 5016061 h 5016061"/>
              <a:gd name="connsiteX5" fmla="*/ 502920 w 502920"/>
              <a:gd name="connsiteY5" fmla="*/ 5016061 h 5016061"/>
              <a:gd name="connsiteX6" fmla="*/ 502920 w 502920"/>
              <a:gd name="connsiteY6" fmla="*/ 5016061 h 5016061"/>
              <a:gd name="connsiteX7" fmla="*/ 0 w 502920"/>
              <a:gd name="connsiteY7" fmla="*/ 5016061 h 5016061"/>
              <a:gd name="connsiteX8" fmla="*/ 0 w 502920"/>
              <a:gd name="connsiteY8" fmla="*/ 5016061 h 5016061"/>
              <a:gd name="connsiteX9" fmla="*/ 0 w 502920"/>
              <a:gd name="connsiteY9" fmla="*/ 5016061 h 5016061"/>
              <a:gd name="connsiteX10" fmla="*/ 0 w 502920"/>
              <a:gd name="connsiteY10" fmla="*/ 251460 h 5016061"/>
              <a:gd name="connsiteX11" fmla="*/ 73651 w 502920"/>
              <a:gd name="connsiteY11" fmla="*/ 73651 h 5016061"/>
              <a:gd name="connsiteX12" fmla="*/ 251460 w 502920"/>
              <a:gd name="connsiteY12" fmla="*/ 0 h 5016061"/>
              <a:gd name="connsiteX0" fmla="*/ 251460 w 545528"/>
              <a:gd name="connsiteY0" fmla="*/ 0 h 5090883"/>
              <a:gd name="connsiteX1" fmla="*/ 251460 w 545528"/>
              <a:gd name="connsiteY1" fmla="*/ 0 h 5090883"/>
              <a:gd name="connsiteX2" fmla="*/ 429269 w 545528"/>
              <a:gd name="connsiteY2" fmla="*/ 73651 h 5090883"/>
              <a:gd name="connsiteX3" fmla="*/ 502920 w 545528"/>
              <a:gd name="connsiteY3" fmla="*/ 251460 h 5090883"/>
              <a:gd name="connsiteX4" fmla="*/ 502920 w 545528"/>
              <a:gd name="connsiteY4" fmla="*/ 5016061 h 5090883"/>
              <a:gd name="connsiteX5" fmla="*/ 502920 w 545528"/>
              <a:gd name="connsiteY5" fmla="*/ 5016061 h 5090883"/>
              <a:gd name="connsiteX6" fmla="*/ 545528 w 545528"/>
              <a:gd name="connsiteY6" fmla="*/ 5090883 h 5090883"/>
              <a:gd name="connsiteX7" fmla="*/ 0 w 545528"/>
              <a:gd name="connsiteY7" fmla="*/ 5016061 h 5090883"/>
              <a:gd name="connsiteX8" fmla="*/ 0 w 545528"/>
              <a:gd name="connsiteY8" fmla="*/ 5016061 h 5090883"/>
              <a:gd name="connsiteX9" fmla="*/ 0 w 545528"/>
              <a:gd name="connsiteY9" fmla="*/ 5016061 h 5090883"/>
              <a:gd name="connsiteX10" fmla="*/ 0 w 545528"/>
              <a:gd name="connsiteY10" fmla="*/ 251460 h 5090883"/>
              <a:gd name="connsiteX11" fmla="*/ 73651 w 545528"/>
              <a:gd name="connsiteY11" fmla="*/ 73651 h 5090883"/>
              <a:gd name="connsiteX12" fmla="*/ 251460 w 545528"/>
              <a:gd name="connsiteY12" fmla="*/ 0 h 5090883"/>
              <a:gd name="connsiteX0" fmla="*/ 251460 w 502920"/>
              <a:gd name="connsiteY0" fmla="*/ 0 h 5016061"/>
              <a:gd name="connsiteX1" fmla="*/ 251460 w 502920"/>
              <a:gd name="connsiteY1" fmla="*/ 0 h 5016061"/>
              <a:gd name="connsiteX2" fmla="*/ 429269 w 502920"/>
              <a:gd name="connsiteY2" fmla="*/ 73651 h 5016061"/>
              <a:gd name="connsiteX3" fmla="*/ 502920 w 502920"/>
              <a:gd name="connsiteY3" fmla="*/ 251460 h 5016061"/>
              <a:gd name="connsiteX4" fmla="*/ 502920 w 502920"/>
              <a:gd name="connsiteY4" fmla="*/ 5016061 h 5016061"/>
              <a:gd name="connsiteX5" fmla="*/ 502920 w 502920"/>
              <a:gd name="connsiteY5" fmla="*/ 5016061 h 5016061"/>
              <a:gd name="connsiteX6" fmla="*/ 0 w 502920"/>
              <a:gd name="connsiteY6" fmla="*/ 5016061 h 5016061"/>
              <a:gd name="connsiteX7" fmla="*/ 0 w 502920"/>
              <a:gd name="connsiteY7" fmla="*/ 5016061 h 5016061"/>
              <a:gd name="connsiteX8" fmla="*/ 0 w 502920"/>
              <a:gd name="connsiteY8" fmla="*/ 5016061 h 5016061"/>
              <a:gd name="connsiteX9" fmla="*/ 0 w 502920"/>
              <a:gd name="connsiteY9" fmla="*/ 251460 h 5016061"/>
              <a:gd name="connsiteX10" fmla="*/ 73651 w 502920"/>
              <a:gd name="connsiteY10" fmla="*/ 73651 h 5016061"/>
              <a:gd name="connsiteX11" fmla="*/ 251460 w 502920"/>
              <a:gd name="connsiteY11" fmla="*/ 0 h 5016061"/>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02920 w 578872"/>
              <a:gd name="connsiteY4" fmla="*/ 5016061 h 5090304"/>
              <a:gd name="connsiteX5" fmla="*/ 502920 w 578872"/>
              <a:gd name="connsiteY5" fmla="*/ 5016061 h 5090304"/>
              <a:gd name="connsiteX6" fmla="*/ 578872 w 578872"/>
              <a:gd name="connsiteY6" fmla="*/ 5090304 h 5090304"/>
              <a:gd name="connsiteX7" fmla="*/ 0 w 578872"/>
              <a:gd name="connsiteY7" fmla="*/ 5016061 h 5090304"/>
              <a:gd name="connsiteX8" fmla="*/ 0 w 578872"/>
              <a:gd name="connsiteY8" fmla="*/ 5016061 h 5090304"/>
              <a:gd name="connsiteX9" fmla="*/ 0 w 578872"/>
              <a:gd name="connsiteY9" fmla="*/ 5016061 h 5090304"/>
              <a:gd name="connsiteX10" fmla="*/ 0 w 578872"/>
              <a:gd name="connsiteY10" fmla="*/ 251460 h 5090304"/>
              <a:gd name="connsiteX11" fmla="*/ 73651 w 578872"/>
              <a:gd name="connsiteY11" fmla="*/ 73651 h 5090304"/>
              <a:gd name="connsiteX12" fmla="*/ 251460 w 578872"/>
              <a:gd name="connsiteY12" fmla="*/ 0 h 5090304"/>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02920 w 578872"/>
              <a:gd name="connsiteY4" fmla="*/ 5016061 h 5090304"/>
              <a:gd name="connsiteX5" fmla="*/ 551179 w 578872"/>
              <a:gd name="connsiteY5" fmla="*/ 4969246 h 5090304"/>
              <a:gd name="connsiteX6" fmla="*/ 578872 w 578872"/>
              <a:gd name="connsiteY6" fmla="*/ 5090304 h 5090304"/>
              <a:gd name="connsiteX7" fmla="*/ 0 w 578872"/>
              <a:gd name="connsiteY7" fmla="*/ 5016061 h 5090304"/>
              <a:gd name="connsiteX8" fmla="*/ 0 w 578872"/>
              <a:gd name="connsiteY8" fmla="*/ 5016061 h 5090304"/>
              <a:gd name="connsiteX9" fmla="*/ 0 w 578872"/>
              <a:gd name="connsiteY9" fmla="*/ 5016061 h 5090304"/>
              <a:gd name="connsiteX10" fmla="*/ 0 w 578872"/>
              <a:gd name="connsiteY10" fmla="*/ 251460 h 5090304"/>
              <a:gd name="connsiteX11" fmla="*/ 73651 w 578872"/>
              <a:gd name="connsiteY11" fmla="*/ 73651 h 5090304"/>
              <a:gd name="connsiteX12" fmla="*/ 251460 w 578872"/>
              <a:gd name="connsiteY12" fmla="*/ 0 h 5090304"/>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02920 w 578872"/>
              <a:gd name="connsiteY4" fmla="*/ 5016061 h 5090304"/>
              <a:gd name="connsiteX5" fmla="*/ 578872 w 578872"/>
              <a:gd name="connsiteY5" fmla="*/ 5090304 h 5090304"/>
              <a:gd name="connsiteX6" fmla="*/ 0 w 578872"/>
              <a:gd name="connsiteY6" fmla="*/ 5016061 h 5090304"/>
              <a:gd name="connsiteX7" fmla="*/ 0 w 578872"/>
              <a:gd name="connsiteY7" fmla="*/ 5016061 h 5090304"/>
              <a:gd name="connsiteX8" fmla="*/ 0 w 578872"/>
              <a:gd name="connsiteY8" fmla="*/ 5016061 h 5090304"/>
              <a:gd name="connsiteX9" fmla="*/ 0 w 578872"/>
              <a:gd name="connsiteY9" fmla="*/ 251460 h 5090304"/>
              <a:gd name="connsiteX10" fmla="*/ 73651 w 578872"/>
              <a:gd name="connsiteY10" fmla="*/ 73651 h 5090304"/>
              <a:gd name="connsiteX11" fmla="*/ 251460 w 578872"/>
              <a:gd name="connsiteY11" fmla="*/ 0 h 5090304"/>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78872 w 578872"/>
              <a:gd name="connsiteY4" fmla="*/ 5090304 h 5090304"/>
              <a:gd name="connsiteX5" fmla="*/ 0 w 578872"/>
              <a:gd name="connsiteY5" fmla="*/ 5016061 h 5090304"/>
              <a:gd name="connsiteX6" fmla="*/ 0 w 578872"/>
              <a:gd name="connsiteY6" fmla="*/ 5016061 h 5090304"/>
              <a:gd name="connsiteX7" fmla="*/ 0 w 578872"/>
              <a:gd name="connsiteY7" fmla="*/ 5016061 h 5090304"/>
              <a:gd name="connsiteX8" fmla="*/ 0 w 578872"/>
              <a:gd name="connsiteY8" fmla="*/ 251460 h 5090304"/>
              <a:gd name="connsiteX9" fmla="*/ 73651 w 578872"/>
              <a:gd name="connsiteY9" fmla="*/ 73651 h 5090304"/>
              <a:gd name="connsiteX10" fmla="*/ 251460 w 578872"/>
              <a:gd name="connsiteY10" fmla="*/ 0 h 5090304"/>
              <a:gd name="connsiteX0" fmla="*/ 0 w 670312"/>
              <a:gd name="connsiteY0" fmla="*/ 5016061 h 5181744"/>
              <a:gd name="connsiteX1" fmla="*/ 0 w 670312"/>
              <a:gd name="connsiteY1" fmla="*/ 5016061 h 5181744"/>
              <a:gd name="connsiteX2" fmla="*/ 0 w 670312"/>
              <a:gd name="connsiteY2" fmla="*/ 5016061 h 5181744"/>
              <a:gd name="connsiteX3" fmla="*/ 0 w 670312"/>
              <a:gd name="connsiteY3" fmla="*/ 251460 h 5181744"/>
              <a:gd name="connsiteX4" fmla="*/ 73651 w 670312"/>
              <a:gd name="connsiteY4" fmla="*/ 73651 h 5181744"/>
              <a:gd name="connsiteX5" fmla="*/ 251460 w 670312"/>
              <a:gd name="connsiteY5" fmla="*/ 0 h 5181744"/>
              <a:gd name="connsiteX6" fmla="*/ 251460 w 670312"/>
              <a:gd name="connsiteY6" fmla="*/ 0 h 5181744"/>
              <a:gd name="connsiteX7" fmla="*/ 429269 w 670312"/>
              <a:gd name="connsiteY7" fmla="*/ 73651 h 5181744"/>
              <a:gd name="connsiteX8" fmla="*/ 502920 w 670312"/>
              <a:gd name="connsiteY8" fmla="*/ 251460 h 5181744"/>
              <a:gd name="connsiteX9" fmla="*/ 670312 w 670312"/>
              <a:gd name="connsiteY9" fmla="*/ 5181744 h 5181744"/>
              <a:gd name="connsiteX0" fmla="*/ 0 w 572254"/>
              <a:gd name="connsiteY0" fmla="*/ 5016061 h 5084525"/>
              <a:gd name="connsiteX1" fmla="*/ 0 w 572254"/>
              <a:gd name="connsiteY1" fmla="*/ 5016061 h 5084525"/>
              <a:gd name="connsiteX2" fmla="*/ 0 w 572254"/>
              <a:gd name="connsiteY2" fmla="*/ 5016061 h 5084525"/>
              <a:gd name="connsiteX3" fmla="*/ 0 w 572254"/>
              <a:gd name="connsiteY3" fmla="*/ 251460 h 5084525"/>
              <a:gd name="connsiteX4" fmla="*/ 73651 w 572254"/>
              <a:gd name="connsiteY4" fmla="*/ 73651 h 5084525"/>
              <a:gd name="connsiteX5" fmla="*/ 251460 w 572254"/>
              <a:gd name="connsiteY5" fmla="*/ 0 h 5084525"/>
              <a:gd name="connsiteX6" fmla="*/ 251460 w 572254"/>
              <a:gd name="connsiteY6" fmla="*/ 0 h 5084525"/>
              <a:gd name="connsiteX7" fmla="*/ 429269 w 572254"/>
              <a:gd name="connsiteY7" fmla="*/ 73651 h 5084525"/>
              <a:gd name="connsiteX8" fmla="*/ 502920 w 572254"/>
              <a:gd name="connsiteY8" fmla="*/ 251460 h 5084525"/>
              <a:gd name="connsiteX9" fmla="*/ 572254 w 572254"/>
              <a:gd name="connsiteY9" fmla="*/ 5084525 h 5084525"/>
              <a:gd name="connsiteX0" fmla="*/ 0 w 570150"/>
              <a:gd name="connsiteY0" fmla="*/ 5016061 h 5097807"/>
              <a:gd name="connsiteX1" fmla="*/ 0 w 570150"/>
              <a:gd name="connsiteY1" fmla="*/ 5016061 h 5097807"/>
              <a:gd name="connsiteX2" fmla="*/ 0 w 570150"/>
              <a:gd name="connsiteY2" fmla="*/ 5016061 h 5097807"/>
              <a:gd name="connsiteX3" fmla="*/ 0 w 570150"/>
              <a:gd name="connsiteY3" fmla="*/ 251460 h 5097807"/>
              <a:gd name="connsiteX4" fmla="*/ 73651 w 570150"/>
              <a:gd name="connsiteY4" fmla="*/ 73651 h 5097807"/>
              <a:gd name="connsiteX5" fmla="*/ 251460 w 570150"/>
              <a:gd name="connsiteY5" fmla="*/ 0 h 5097807"/>
              <a:gd name="connsiteX6" fmla="*/ 251460 w 570150"/>
              <a:gd name="connsiteY6" fmla="*/ 0 h 5097807"/>
              <a:gd name="connsiteX7" fmla="*/ 429269 w 570150"/>
              <a:gd name="connsiteY7" fmla="*/ 73651 h 5097807"/>
              <a:gd name="connsiteX8" fmla="*/ 502920 w 570150"/>
              <a:gd name="connsiteY8" fmla="*/ 251460 h 5097807"/>
              <a:gd name="connsiteX9" fmla="*/ 570150 w 570150"/>
              <a:gd name="connsiteY9" fmla="*/ 5097807 h 5097807"/>
              <a:gd name="connsiteX0" fmla="*/ 0 w 570150"/>
              <a:gd name="connsiteY0" fmla="*/ 5016061 h 5097807"/>
              <a:gd name="connsiteX1" fmla="*/ 0 w 570150"/>
              <a:gd name="connsiteY1" fmla="*/ 5016061 h 5097807"/>
              <a:gd name="connsiteX2" fmla="*/ 0 w 570150"/>
              <a:gd name="connsiteY2" fmla="*/ 5016061 h 5097807"/>
              <a:gd name="connsiteX3" fmla="*/ 0 w 570150"/>
              <a:gd name="connsiteY3" fmla="*/ 251460 h 5097807"/>
              <a:gd name="connsiteX4" fmla="*/ 73651 w 570150"/>
              <a:gd name="connsiteY4" fmla="*/ 73651 h 5097807"/>
              <a:gd name="connsiteX5" fmla="*/ 251460 w 570150"/>
              <a:gd name="connsiteY5" fmla="*/ 0 h 5097807"/>
              <a:gd name="connsiteX6" fmla="*/ 251460 w 570150"/>
              <a:gd name="connsiteY6" fmla="*/ 0 h 5097807"/>
              <a:gd name="connsiteX7" fmla="*/ 429269 w 570150"/>
              <a:gd name="connsiteY7" fmla="*/ 73651 h 5097807"/>
              <a:gd name="connsiteX8" fmla="*/ 502920 w 570150"/>
              <a:gd name="connsiteY8" fmla="*/ 251460 h 5097807"/>
              <a:gd name="connsiteX9" fmla="*/ 570150 w 570150"/>
              <a:gd name="connsiteY9" fmla="*/ 5097807 h 5097807"/>
              <a:gd name="connsiteX0" fmla="*/ 0 w 570150"/>
              <a:gd name="connsiteY0" fmla="*/ 5016061 h 5097807"/>
              <a:gd name="connsiteX1" fmla="*/ 0 w 570150"/>
              <a:gd name="connsiteY1" fmla="*/ 5016061 h 5097807"/>
              <a:gd name="connsiteX2" fmla="*/ 0 w 570150"/>
              <a:gd name="connsiteY2" fmla="*/ 5016061 h 5097807"/>
              <a:gd name="connsiteX3" fmla="*/ 0 w 570150"/>
              <a:gd name="connsiteY3" fmla="*/ 251460 h 5097807"/>
              <a:gd name="connsiteX4" fmla="*/ 73651 w 570150"/>
              <a:gd name="connsiteY4" fmla="*/ 73651 h 5097807"/>
              <a:gd name="connsiteX5" fmla="*/ 251460 w 570150"/>
              <a:gd name="connsiteY5" fmla="*/ 0 h 5097807"/>
              <a:gd name="connsiteX6" fmla="*/ 251460 w 570150"/>
              <a:gd name="connsiteY6" fmla="*/ 0 h 5097807"/>
              <a:gd name="connsiteX7" fmla="*/ 429269 w 570150"/>
              <a:gd name="connsiteY7" fmla="*/ 73651 h 5097807"/>
              <a:gd name="connsiteX8" fmla="*/ 502920 w 570150"/>
              <a:gd name="connsiteY8" fmla="*/ 251460 h 5097807"/>
              <a:gd name="connsiteX9" fmla="*/ 570150 w 570150"/>
              <a:gd name="connsiteY9" fmla="*/ 5097807 h 5097807"/>
              <a:gd name="connsiteX0" fmla="*/ 0 w 552099"/>
              <a:gd name="connsiteY0" fmla="*/ 5016061 h 5109913"/>
              <a:gd name="connsiteX1" fmla="*/ 0 w 552099"/>
              <a:gd name="connsiteY1" fmla="*/ 5016061 h 5109913"/>
              <a:gd name="connsiteX2" fmla="*/ 0 w 552099"/>
              <a:gd name="connsiteY2" fmla="*/ 5016061 h 5109913"/>
              <a:gd name="connsiteX3" fmla="*/ 0 w 552099"/>
              <a:gd name="connsiteY3" fmla="*/ 251460 h 5109913"/>
              <a:gd name="connsiteX4" fmla="*/ 73651 w 552099"/>
              <a:gd name="connsiteY4" fmla="*/ 73651 h 5109913"/>
              <a:gd name="connsiteX5" fmla="*/ 251460 w 552099"/>
              <a:gd name="connsiteY5" fmla="*/ 0 h 5109913"/>
              <a:gd name="connsiteX6" fmla="*/ 251460 w 552099"/>
              <a:gd name="connsiteY6" fmla="*/ 0 h 5109913"/>
              <a:gd name="connsiteX7" fmla="*/ 429269 w 552099"/>
              <a:gd name="connsiteY7" fmla="*/ 73651 h 5109913"/>
              <a:gd name="connsiteX8" fmla="*/ 502920 w 552099"/>
              <a:gd name="connsiteY8" fmla="*/ 251460 h 5109913"/>
              <a:gd name="connsiteX9" fmla="*/ 552099 w 552099"/>
              <a:gd name="connsiteY9" fmla="*/ 5109913 h 5109913"/>
              <a:gd name="connsiteX0" fmla="*/ 0 w 552099"/>
              <a:gd name="connsiteY0" fmla="*/ 5016061 h 5109913"/>
              <a:gd name="connsiteX1" fmla="*/ 0 w 552099"/>
              <a:gd name="connsiteY1" fmla="*/ 5016061 h 5109913"/>
              <a:gd name="connsiteX2" fmla="*/ 17708 w 552099"/>
              <a:gd name="connsiteY2" fmla="*/ 5018867 h 5109913"/>
              <a:gd name="connsiteX3" fmla="*/ 0 w 552099"/>
              <a:gd name="connsiteY3" fmla="*/ 251460 h 5109913"/>
              <a:gd name="connsiteX4" fmla="*/ 73651 w 552099"/>
              <a:gd name="connsiteY4" fmla="*/ 73651 h 5109913"/>
              <a:gd name="connsiteX5" fmla="*/ 251460 w 552099"/>
              <a:gd name="connsiteY5" fmla="*/ 0 h 5109913"/>
              <a:gd name="connsiteX6" fmla="*/ 251460 w 552099"/>
              <a:gd name="connsiteY6" fmla="*/ 0 h 5109913"/>
              <a:gd name="connsiteX7" fmla="*/ 429269 w 552099"/>
              <a:gd name="connsiteY7" fmla="*/ 73651 h 5109913"/>
              <a:gd name="connsiteX8" fmla="*/ 502920 w 552099"/>
              <a:gd name="connsiteY8" fmla="*/ 251460 h 5109913"/>
              <a:gd name="connsiteX9" fmla="*/ 552099 w 552099"/>
              <a:gd name="connsiteY9" fmla="*/ 5109913 h 5109913"/>
              <a:gd name="connsiteX0" fmla="*/ 0 w 552099"/>
              <a:gd name="connsiteY0" fmla="*/ 5016061 h 5109913"/>
              <a:gd name="connsiteX1" fmla="*/ 0 w 552099"/>
              <a:gd name="connsiteY1" fmla="*/ 5016061 h 5109913"/>
              <a:gd name="connsiteX2" fmla="*/ 11177 w 552099"/>
              <a:gd name="connsiteY2" fmla="*/ 5031459 h 5109913"/>
              <a:gd name="connsiteX3" fmla="*/ 0 w 552099"/>
              <a:gd name="connsiteY3" fmla="*/ 251460 h 5109913"/>
              <a:gd name="connsiteX4" fmla="*/ 73651 w 552099"/>
              <a:gd name="connsiteY4" fmla="*/ 73651 h 5109913"/>
              <a:gd name="connsiteX5" fmla="*/ 251460 w 552099"/>
              <a:gd name="connsiteY5" fmla="*/ 0 h 5109913"/>
              <a:gd name="connsiteX6" fmla="*/ 251460 w 552099"/>
              <a:gd name="connsiteY6" fmla="*/ 0 h 5109913"/>
              <a:gd name="connsiteX7" fmla="*/ 429269 w 552099"/>
              <a:gd name="connsiteY7" fmla="*/ 73651 h 5109913"/>
              <a:gd name="connsiteX8" fmla="*/ 502920 w 552099"/>
              <a:gd name="connsiteY8" fmla="*/ 251460 h 5109913"/>
              <a:gd name="connsiteX9" fmla="*/ 552099 w 552099"/>
              <a:gd name="connsiteY9" fmla="*/ 5109913 h 5109913"/>
              <a:gd name="connsiteX0" fmla="*/ 14979 w 567078"/>
              <a:gd name="connsiteY0" fmla="*/ 5016061 h 5109913"/>
              <a:gd name="connsiteX1" fmla="*/ 14979 w 567078"/>
              <a:gd name="connsiteY1" fmla="*/ 5016061 h 5109913"/>
              <a:gd name="connsiteX2" fmla="*/ 5903 w 567078"/>
              <a:gd name="connsiteY2" fmla="*/ 4987363 h 5109913"/>
              <a:gd name="connsiteX3" fmla="*/ 14979 w 567078"/>
              <a:gd name="connsiteY3" fmla="*/ 251460 h 5109913"/>
              <a:gd name="connsiteX4" fmla="*/ 88630 w 567078"/>
              <a:gd name="connsiteY4" fmla="*/ 73651 h 5109913"/>
              <a:gd name="connsiteX5" fmla="*/ 266439 w 567078"/>
              <a:gd name="connsiteY5" fmla="*/ 0 h 5109913"/>
              <a:gd name="connsiteX6" fmla="*/ 266439 w 567078"/>
              <a:gd name="connsiteY6" fmla="*/ 0 h 5109913"/>
              <a:gd name="connsiteX7" fmla="*/ 444248 w 567078"/>
              <a:gd name="connsiteY7" fmla="*/ 73651 h 5109913"/>
              <a:gd name="connsiteX8" fmla="*/ 517899 w 567078"/>
              <a:gd name="connsiteY8" fmla="*/ 251460 h 5109913"/>
              <a:gd name="connsiteX9" fmla="*/ 567078 w 567078"/>
              <a:gd name="connsiteY9" fmla="*/ 5109913 h 5109913"/>
              <a:gd name="connsiteX0" fmla="*/ 0 w 552099"/>
              <a:gd name="connsiteY0" fmla="*/ 5016061 h 5109913"/>
              <a:gd name="connsiteX1" fmla="*/ 0 w 552099"/>
              <a:gd name="connsiteY1" fmla="*/ 5016061 h 5109913"/>
              <a:gd name="connsiteX2" fmla="*/ 0 w 552099"/>
              <a:gd name="connsiteY2" fmla="*/ 251460 h 5109913"/>
              <a:gd name="connsiteX3" fmla="*/ 73651 w 552099"/>
              <a:gd name="connsiteY3" fmla="*/ 73651 h 5109913"/>
              <a:gd name="connsiteX4" fmla="*/ 251460 w 552099"/>
              <a:gd name="connsiteY4" fmla="*/ 0 h 5109913"/>
              <a:gd name="connsiteX5" fmla="*/ 251460 w 552099"/>
              <a:gd name="connsiteY5" fmla="*/ 0 h 5109913"/>
              <a:gd name="connsiteX6" fmla="*/ 429269 w 552099"/>
              <a:gd name="connsiteY6" fmla="*/ 73651 h 5109913"/>
              <a:gd name="connsiteX7" fmla="*/ 502920 w 552099"/>
              <a:gd name="connsiteY7" fmla="*/ 251460 h 5109913"/>
              <a:gd name="connsiteX8" fmla="*/ 552099 w 552099"/>
              <a:gd name="connsiteY8" fmla="*/ 5109913 h 5109913"/>
              <a:gd name="connsiteX0" fmla="*/ 0 w 558409"/>
              <a:gd name="connsiteY0" fmla="*/ 5016061 h 5070028"/>
              <a:gd name="connsiteX1" fmla="*/ 0 w 558409"/>
              <a:gd name="connsiteY1" fmla="*/ 5016061 h 5070028"/>
              <a:gd name="connsiteX2" fmla="*/ 0 w 558409"/>
              <a:gd name="connsiteY2" fmla="*/ 251460 h 5070028"/>
              <a:gd name="connsiteX3" fmla="*/ 73651 w 558409"/>
              <a:gd name="connsiteY3" fmla="*/ 73651 h 5070028"/>
              <a:gd name="connsiteX4" fmla="*/ 251460 w 558409"/>
              <a:gd name="connsiteY4" fmla="*/ 0 h 5070028"/>
              <a:gd name="connsiteX5" fmla="*/ 251460 w 558409"/>
              <a:gd name="connsiteY5" fmla="*/ 0 h 5070028"/>
              <a:gd name="connsiteX6" fmla="*/ 429269 w 558409"/>
              <a:gd name="connsiteY6" fmla="*/ 73651 h 5070028"/>
              <a:gd name="connsiteX7" fmla="*/ 502920 w 558409"/>
              <a:gd name="connsiteY7" fmla="*/ 251460 h 5070028"/>
              <a:gd name="connsiteX8" fmla="*/ 558409 w 558409"/>
              <a:gd name="connsiteY8" fmla="*/ 5070028 h 5070028"/>
              <a:gd name="connsiteX0" fmla="*/ 0 w 552099"/>
              <a:gd name="connsiteY0" fmla="*/ 5016061 h 5109912"/>
              <a:gd name="connsiteX1" fmla="*/ 0 w 552099"/>
              <a:gd name="connsiteY1" fmla="*/ 5016061 h 5109912"/>
              <a:gd name="connsiteX2" fmla="*/ 0 w 552099"/>
              <a:gd name="connsiteY2" fmla="*/ 251460 h 5109912"/>
              <a:gd name="connsiteX3" fmla="*/ 73651 w 552099"/>
              <a:gd name="connsiteY3" fmla="*/ 73651 h 5109912"/>
              <a:gd name="connsiteX4" fmla="*/ 251460 w 552099"/>
              <a:gd name="connsiteY4" fmla="*/ 0 h 5109912"/>
              <a:gd name="connsiteX5" fmla="*/ 251460 w 552099"/>
              <a:gd name="connsiteY5" fmla="*/ 0 h 5109912"/>
              <a:gd name="connsiteX6" fmla="*/ 429269 w 552099"/>
              <a:gd name="connsiteY6" fmla="*/ 73651 h 5109912"/>
              <a:gd name="connsiteX7" fmla="*/ 502920 w 552099"/>
              <a:gd name="connsiteY7" fmla="*/ 251460 h 5109912"/>
              <a:gd name="connsiteX8" fmla="*/ 552099 w 552099"/>
              <a:gd name="connsiteY8" fmla="*/ 5109912 h 5109912"/>
              <a:gd name="connsiteX0" fmla="*/ 0 w 552099"/>
              <a:gd name="connsiteY0" fmla="*/ 5016061 h 5109912"/>
              <a:gd name="connsiteX1" fmla="*/ 0 w 552099"/>
              <a:gd name="connsiteY1" fmla="*/ 5016061 h 5109912"/>
              <a:gd name="connsiteX2" fmla="*/ 7986 w 552099"/>
              <a:gd name="connsiteY2" fmla="*/ 5032128 h 5109912"/>
              <a:gd name="connsiteX3" fmla="*/ 0 w 552099"/>
              <a:gd name="connsiteY3" fmla="*/ 251460 h 5109912"/>
              <a:gd name="connsiteX4" fmla="*/ 73651 w 552099"/>
              <a:gd name="connsiteY4" fmla="*/ 73651 h 5109912"/>
              <a:gd name="connsiteX5" fmla="*/ 251460 w 552099"/>
              <a:gd name="connsiteY5" fmla="*/ 0 h 5109912"/>
              <a:gd name="connsiteX6" fmla="*/ 251460 w 552099"/>
              <a:gd name="connsiteY6" fmla="*/ 0 h 5109912"/>
              <a:gd name="connsiteX7" fmla="*/ 429269 w 552099"/>
              <a:gd name="connsiteY7" fmla="*/ 73651 h 5109912"/>
              <a:gd name="connsiteX8" fmla="*/ 502920 w 552099"/>
              <a:gd name="connsiteY8" fmla="*/ 251460 h 5109912"/>
              <a:gd name="connsiteX9" fmla="*/ 552099 w 552099"/>
              <a:gd name="connsiteY9" fmla="*/ 5109912 h 5109912"/>
              <a:gd name="connsiteX0" fmla="*/ 0 w 552099"/>
              <a:gd name="connsiteY0" fmla="*/ 5016061 h 5109912"/>
              <a:gd name="connsiteX1" fmla="*/ 0 w 552099"/>
              <a:gd name="connsiteY1" fmla="*/ 5016061 h 5109912"/>
              <a:gd name="connsiteX2" fmla="*/ 0 w 552099"/>
              <a:gd name="connsiteY2" fmla="*/ 251460 h 5109912"/>
              <a:gd name="connsiteX3" fmla="*/ 73651 w 552099"/>
              <a:gd name="connsiteY3" fmla="*/ 73651 h 5109912"/>
              <a:gd name="connsiteX4" fmla="*/ 251460 w 552099"/>
              <a:gd name="connsiteY4" fmla="*/ 0 h 5109912"/>
              <a:gd name="connsiteX5" fmla="*/ 251460 w 552099"/>
              <a:gd name="connsiteY5" fmla="*/ 0 h 5109912"/>
              <a:gd name="connsiteX6" fmla="*/ 429269 w 552099"/>
              <a:gd name="connsiteY6" fmla="*/ 73651 h 5109912"/>
              <a:gd name="connsiteX7" fmla="*/ 502920 w 552099"/>
              <a:gd name="connsiteY7" fmla="*/ 251460 h 5109912"/>
              <a:gd name="connsiteX8" fmla="*/ 552099 w 552099"/>
              <a:gd name="connsiteY8" fmla="*/ 5109912 h 51099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52099" h="5109912">
                <a:moveTo>
                  <a:pt x="0" y="5016061"/>
                </a:moveTo>
                <a:lnTo>
                  <a:pt x="0" y="5016061"/>
                </a:lnTo>
                <a:lnTo>
                  <a:pt x="0" y="251460"/>
                </a:lnTo>
                <a:cubicBezTo>
                  <a:pt x="0" y="184769"/>
                  <a:pt x="26493" y="120809"/>
                  <a:pt x="73651" y="73651"/>
                </a:cubicBezTo>
                <a:cubicBezTo>
                  <a:pt x="120809" y="26493"/>
                  <a:pt x="184769" y="0"/>
                  <a:pt x="251460" y="0"/>
                </a:cubicBezTo>
                <a:lnTo>
                  <a:pt x="251460" y="0"/>
                </a:lnTo>
                <a:cubicBezTo>
                  <a:pt x="318151" y="0"/>
                  <a:pt x="382111" y="26493"/>
                  <a:pt x="429269" y="73651"/>
                </a:cubicBezTo>
                <a:cubicBezTo>
                  <a:pt x="476427" y="120809"/>
                  <a:pt x="502920" y="184769"/>
                  <a:pt x="502920" y="251460"/>
                </a:cubicBezTo>
                <a:cubicBezTo>
                  <a:pt x="528237" y="1864408"/>
                  <a:pt x="536054" y="5039297"/>
                  <a:pt x="552099" y="5109912"/>
                </a:cubicBezTo>
              </a:path>
            </a:pathLst>
          </a:custGeom>
          <a:solidFill>
            <a:schemeClr val="accent1">
              <a:alpha val="30000"/>
            </a:schemeClr>
          </a:solidFill>
          <a:ln w="571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9" name="Freeform 28"/>
          <p:cNvSpPr/>
          <p:nvPr/>
        </p:nvSpPr>
        <p:spPr>
          <a:xfrm rot="15660000">
            <a:off x="7468982" y="1865445"/>
            <a:ext cx="528237" cy="2948568"/>
          </a:xfrm>
          <a:custGeom>
            <a:avLst/>
            <a:gdLst>
              <a:gd name="connsiteX0" fmla="*/ 251460 w 502920"/>
              <a:gd name="connsiteY0" fmla="*/ 0 h 5016061"/>
              <a:gd name="connsiteX1" fmla="*/ 251460 w 502920"/>
              <a:gd name="connsiteY1" fmla="*/ 0 h 5016061"/>
              <a:gd name="connsiteX2" fmla="*/ 429269 w 502920"/>
              <a:gd name="connsiteY2" fmla="*/ 73651 h 5016061"/>
              <a:gd name="connsiteX3" fmla="*/ 502920 w 502920"/>
              <a:gd name="connsiteY3" fmla="*/ 251460 h 5016061"/>
              <a:gd name="connsiteX4" fmla="*/ 502920 w 502920"/>
              <a:gd name="connsiteY4" fmla="*/ 5016061 h 5016061"/>
              <a:gd name="connsiteX5" fmla="*/ 502920 w 502920"/>
              <a:gd name="connsiteY5" fmla="*/ 5016061 h 5016061"/>
              <a:gd name="connsiteX6" fmla="*/ 502920 w 502920"/>
              <a:gd name="connsiteY6" fmla="*/ 5016061 h 5016061"/>
              <a:gd name="connsiteX7" fmla="*/ 0 w 502920"/>
              <a:gd name="connsiteY7" fmla="*/ 5016061 h 5016061"/>
              <a:gd name="connsiteX8" fmla="*/ 0 w 502920"/>
              <a:gd name="connsiteY8" fmla="*/ 5016061 h 5016061"/>
              <a:gd name="connsiteX9" fmla="*/ 0 w 502920"/>
              <a:gd name="connsiteY9" fmla="*/ 5016061 h 5016061"/>
              <a:gd name="connsiteX10" fmla="*/ 0 w 502920"/>
              <a:gd name="connsiteY10" fmla="*/ 251460 h 5016061"/>
              <a:gd name="connsiteX11" fmla="*/ 73651 w 502920"/>
              <a:gd name="connsiteY11" fmla="*/ 73651 h 5016061"/>
              <a:gd name="connsiteX12" fmla="*/ 251460 w 502920"/>
              <a:gd name="connsiteY12" fmla="*/ 0 h 5016061"/>
              <a:gd name="connsiteX0" fmla="*/ 251460 w 545528"/>
              <a:gd name="connsiteY0" fmla="*/ 0 h 5090883"/>
              <a:gd name="connsiteX1" fmla="*/ 251460 w 545528"/>
              <a:gd name="connsiteY1" fmla="*/ 0 h 5090883"/>
              <a:gd name="connsiteX2" fmla="*/ 429269 w 545528"/>
              <a:gd name="connsiteY2" fmla="*/ 73651 h 5090883"/>
              <a:gd name="connsiteX3" fmla="*/ 502920 w 545528"/>
              <a:gd name="connsiteY3" fmla="*/ 251460 h 5090883"/>
              <a:gd name="connsiteX4" fmla="*/ 502920 w 545528"/>
              <a:gd name="connsiteY4" fmla="*/ 5016061 h 5090883"/>
              <a:gd name="connsiteX5" fmla="*/ 502920 w 545528"/>
              <a:gd name="connsiteY5" fmla="*/ 5016061 h 5090883"/>
              <a:gd name="connsiteX6" fmla="*/ 545528 w 545528"/>
              <a:gd name="connsiteY6" fmla="*/ 5090883 h 5090883"/>
              <a:gd name="connsiteX7" fmla="*/ 0 w 545528"/>
              <a:gd name="connsiteY7" fmla="*/ 5016061 h 5090883"/>
              <a:gd name="connsiteX8" fmla="*/ 0 w 545528"/>
              <a:gd name="connsiteY8" fmla="*/ 5016061 h 5090883"/>
              <a:gd name="connsiteX9" fmla="*/ 0 w 545528"/>
              <a:gd name="connsiteY9" fmla="*/ 5016061 h 5090883"/>
              <a:gd name="connsiteX10" fmla="*/ 0 w 545528"/>
              <a:gd name="connsiteY10" fmla="*/ 251460 h 5090883"/>
              <a:gd name="connsiteX11" fmla="*/ 73651 w 545528"/>
              <a:gd name="connsiteY11" fmla="*/ 73651 h 5090883"/>
              <a:gd name="connsiteX12" fmla="*/ 251460 w 545528"/>
              <a:gd name="connsiteY12" fmla="*/ 0 h 5090883"/>
              <a:gd name="connsiteX0" fmla="*/ 251460 w 502920"/>
              <a:gd name="connsiteY0" fmla="*/ 0 h 5016061"/>
              <a:gd name="connsiteX1" fmla="*/ 251460 w 502920"/>
              <a:gd name="connsiteY1" fmla="*/ 0 h 5016061"/>
              <a:gd name="connsiteX2" fmla="*/ 429269 w 502920"/>
              <a:gd name="connsiteY2" fmla="*/ 73651 h 5016061"/>
              <a:gd name="connsiteX3" fmla="*/ 502920 w 502920"/>
              <a:gd name="connsiteY3" fmla="*/ 251460 h 5016061"/>
              <a:gd name="connsiteX4" fmla="*/ 502920 w 502920"/>
              <a:gd name="connsiteY4" fmla="*/ 5016061 h 5016061"/>
              <a:gd name="connsiteX5" fmla="*/ 502920 w 502920"/>
              <a:gd name="connsiteY5" fmla="*/ 5016061 h 5016061"/>
              <a:gd name="connsiteX6" fmla="*/ 0 w 502920"/>
              <a:gd name="connsiteY6" fmla="*/ 5016061 h 5016061"/>
              <a:gd name="connsiteX7" fmla="*/ 0 w 502920"/>
              <a:gd name="connsiteY7" fmla="*/ 5016061 h 5016061"/>
              <a:gd name="connsiteX8" fmla="*/ 0 w 502920"/>
              <a:gd name="connsiteY8" fmla="*/ 5016061 h 5016061"/>
              <a:gd name="connsiteX9" fmla="*/ 0 w 502920"/>
              <a:gd name="connsiteY9" fmla="*/ 251460 h 5016061"/>
              <a:gd name="connsiteX10" fmla="*/ 73651 w 502920"/>
              <a:gd name="connsiteY10" fmla="*/ 73651 h 5016061"/>
              <a:gd name="connsiteX11" fmla="*/ 251460 w 502920"/>
              <a:gd name="connsiteY11" fmla="*/ 0 h 5016061"/>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02920 w 578872"/>
              <a:gd name="connsiteY4" fmla="*/ 5016061 h 5090304"/>
              <a:gd name="connsiteX5" fmla="*/ 502920 w 578872"/>
              <a:gd name="connsiteY5" fmla="*/ 5016061 h 5090304"/>
              <a:gd name="connsiteX6" fmla="*/ 578872 w 578872"/>
              <a:gd name="connsiteY6" fmla="*/ 5090304 h 5090304"/>
              <a:gd name="connsiteX7" fmla="*/ 0 w 578872"/>
              <a:gd name="connsiteY7" fmla="*/ 5016061 h 5090304"/>
              <a:gd name="connsiteX8" fmla="*/ 0 w 578872"/>
              <a:gd name="connsiteY8" fmla="*/ 5016061 h 5090304"/>
              <a:gd name="connsiteX9" fmla="*/ 0 w 578872"/>
              <a:gd name="connsiteY9" fmla="*/ 5016061 h 5090304"/>
              <a:gd name="connsiteX10" fmla="*/ 0 w 578872"/>
              <a:gd name="connsiteY10" fmla="*/ 251460 h 5090304"/>
              <a:gd name="connsiteX11" fmla="*/ 73651 w 578872"/>
              <a:gd name="connsiteY11" fmla="*/ 73651 h 5090304"/>
              <a:gd name="connsiteX12" fmla="*/ 251460 w 578872"/>
              <a:gd name="connsiteY12" fmla="*/ 0 h 5090304"/>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02920 w 578872"/>
              <a:gd name="connsiteY4" fmla="*/ 5016061 h 5090304"/>
              <a:gd name="connsiteX5" fmla="*/ 551179 w 578872"/>
              <a:gd name="connsiteY5" fmla="*/ 4969246 h 5090304"/>
              <a:gd name="connsiteX6" fmla="*/ 578872 w 578872"/>
              <a:gd name="connsiteY6" fmla="*/ 5090304 h 5090304"/>
              <a:gd name="connsiteX7" fmla="*/ 0 w 578872"/>
              <a:gd name="connsiteY7" fmla="*/ 5016061 h 5090304"/>
              <a:gd name="connsiteX8" fmla="*/ 0 w 578872"/>
              <a:gd name="connsiteY8" fmla="*/ 5016061 h 5090304"/>
              <a:gd name="connsiteX9" fmla="*/ 0 w 578872"/>
              <a:gd name="connsiteY9" fmla="*/ 5016061 h 5090304"/>
              <a:gd name="connsiteX10" fmla="*/ 0 w 578872"/>
              <a:gd name="connsiteY10" fmla="*/ 251460 h 5090304"/>
              <a:gd name="connsiteX11" fmla="*/ 73651 w 578872"/>
              <a:gd name="connsiteY11" fmla="*/ 73651 h 5090304"/>
              <a:gd name="connsiteX12" fmla="*/ 251460 w 578872"/>
              <a:gd name="connsiteY12" fmla="*/ 0 h 5090304"/>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02920 w 578872"/>
              <a:gd name="connsiteY4" fmla="*/ 5016061 h 5090304"/>
              <a:gd name="connsiteX5" fmla="*/ 578872 w 578872"/>
              <a:gd name="connsiteY5" fmla="*/ 5090304 h 5090304"/>
              <a:gd name="connsiteX6" fmla="*/ 0 w 578872"/>
              <a:gd name="connsiteY6" fmla="*/ 5016061 h 5090304"/>
              <a:gd name="connsiteX7" fmla="*/ 0 w 578872"/>
              <a:gd name="connsiteY7" fmla="*/ 5016061 h 5090304"/>
              <a:gd name="connsiteX8" fmla="*/ 0 w 578872"/>
              <a:gd name="connsiteY8" fmla="*/ 5016061 h 5090304"/>
              <a:gd name="connsiteX9" fmla="*/ 0 w 578872"/>
              <a:gd name="connsiteY9" fmla="*/ 251460 h 5090304"/>
              <a:gd name="connsiteX10" fmla="*/ 73651 w 578872"/>
              <a:gd name="connsiteY10" fmla="*/ 73651 h 5090304"/>
              <a:gd name="connsiteX11" fmla="*/ 251460 w 578872"/>
              <a:gd name="connsiteY11" fmla="*/ 0 h 5090304"/>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78872 w 578872"/>
              <a:gd name="connsiteY4" fmla="*/ 5090304 h 5090304"/>
              <a:gd name="connsiteX5" fmla="*/ 0 w 578872"/>
              <a:gd name="connsiteY5" fmla="*/ 5016061 h 5090304"/>
              <a:gd name="connsiteX6" fmla="*/ 0 w 578872"/>
              <a:gd name="connsiteY6" fmla="*/ 5016061 h 5090304"/>
              <a:gd name="connsiteX7" fmla="*/ 0 w 578872"/>
              <a:gd name="connsiteY7" fmla="*/ 5016061 h 5090304"/>
              <a:gd name="connsiteX8" fmla="*/ 0 w 578872"/>
              <a:gd name="connsiteY8" fmla="*/ 251460 h 5090304"/>
              <a:gd name="connsiteX9" fmla="*/ 73651 w 578872"/>
              <a:gd name="connsiteY9" fmla="*/ 73651 h 5090304"/>
              <a:gd name="connsiteX10" fmla="*/ 251460 w 578872"/>
              <a:gd name="connsiteY10" fmla="*/ 0 h 5090304"/>
              <a:gd name="connsiteX0" fmla="*/ 0 w 670312"/>
              <a:gd name="connsiteY0" fmla="*/ 5016061 h 5181744"/>
              <a:gd name="connsiteX1" fmla="*/ 0 w 670312"/>
              <a:gd name="connsiteY1" fmla="*/ 5016061 h 5181744"/>
              <a:gd name="connsiteX2" fmla="*/ 0 w 670312"/>
              <a:gd name="connsiteY2" fmla="*/ 5016061 h 5181744"/>
              <a:gd name="connsiteX3" fmla="*/ 0 w 670312"/>
              <a:gd name="connsiteY3" fmla="*/ 251460 h 5181744"/>
              <a:gd name="connsiteX4" fmla="*/ 73651 w 670312"/>
              <a:gd name="connsiteY4" fmla="*/ 73651 h 5181744"/>
              <a:gd name="connsiteX5" fmla="*/ 251460 w 670312"/>
              <a:gd name="connsiteY5" fmla="*/ 0 h 5181744"/>
              <a:gd name="connsiteX6" fmla="*/ 251460 w 670312"/>
              <a:gd name="connsiteY6" fmla="*/ 0 h 5181744"/>
              <a:gd name="connsiteX7" fmla="*/ 429269 w 670312"/>
              <a:gd name="connsiteY7" fmla="*/ 73651 h 5181744"/>
              <a:gd name="connsiteX8" fmla="*/ 502920 w 670312"/>
              <a:gd name="connsiteY8" fmla="*/ 251460 h 5181744"/>
              <a:gd name="connsiteX9" fmla="*/ 670312 w 670312"/>
              <a:gd name="connsiteY9" fmla="*/ 5181744 h 5181744"/>
              <a:gd name="connsiteX0" fmla="*/ 0 w 572254"/>
              <a:gd name="connsiteY0" fmla="*/ 5016061 h 5084525"/>
              <a:gd name="connsiteX1" fmla="*/ 0 w 572254"/>
              <a:gd name="connsiteY1" fmla="*/ 5016061 h 5084525"/>
              <a:gd name="connsiteX2" fmla="*/ 0 w 572254"/>
              <a:gd name="connsiteY2" fmla="*/ 5016061 h 5084525"/>
              <a:gd name="connsiteX3" fmla="*/ 0 w 572254"/>
              <a:gd name="connsiteY3" fmla="*/ 251460 h 5084525"/>
              <a:gd name="connsiteX4" fmla="*/ 73651 w 572254"/>
              <a:gd name="connsiteY4" fmla="*/ 73651 h 5084525"/>
              <a:gd name="connsiteX5" fmla="*/ 251460 w 572254"/>
              <a:gd name="connsiteY5" fmla="*/ 0 h 5084525"/>
              <a:gd name="connsiteX6" fmla="*/ 251460 w 572254"/>
              <a:gd name="connsiteY6" fmla="*/ 0 h 5084525"/>
              <a:gd name="connsiteX7" fmla="*/ 429269 w 572254"/>
              <a:gd name="connsiteY7" fmla="*/ 73651 h 5084525"/>
              <a:gd name="connsiteX8" fmla="*/ 502920 w 572254"/>
              <a:gd name="connsiteY8" fmla="*/ 251460 h 5084525"/>
              <a:gd name="connsiteX9" fmla="*/ 572254 w 572254"/>
              <a:gd name="connsiteY9" fmla="*/ 5084525 h 5084525"/>
              <a:gd name="connsiteX0" fmla="*/ 0 w 570150"/>
              <a:gd name="connsiteY0" fmla="*/ 5016061 h 5097807"/>
              <a:gd name="connsiteX1" fmla="*/ 0 w 570150"/>
              <a:gd name="connsiteY1" fmla="*/ 5016061 h 5097807"/>
              <a:gd name="connsiteX2" fmla="*/ 0 w 570150"/>
              <a:gd name="connsiteY2" fmla="*/ 5016061 h 5097807"/>
              <a:gd name="connsiteX3" fmla="*/ 0 w 570150"/>
              <a:gd name="connsiteY3" fmla="*/ 251460 h 5097807"/>
              <a:gd name="connsiteX4" fmla="*/ 73651 w 570150"/>
              <a:gd name="connsiteY4" fmla="*/ 73651 h 5097807"/>
              <a:gd name="connsiteX5" fmla="*/ 251460 w 570150"/>
              <a:gd name="connsiteY5" fmla="*/ 0 h 5097807"/>
              <a:gd name="connsiteX6" fmla="*/ 251460 w 570150"/>
              <a:gd name="connsiteY6" fmla="*/ 0 h 5097807"/>
              <a:gd name="connsiteX7" fmla="*/ 429269 w 570150"/>
              <a:gd name="connsiteY7" fmla="*/ 73651 h 5097807"/>
              <a:gd name="connsiteX8" fmla="*/ 502920 w 570150"/>
              <a:gd name="connsiteY8" fmla="*/ 251460 h 5097807"/>
              <a:gd name="connsiteX9" fmla="*/ 570150 w 570150"/>
              <a:gd name="connsiteY9" fmla="*/ 5097807 h 5097807"/>
              <a:gd name="connsiteX0" fmla="*/ 0 w 570150"/>
              <a:gd name="connsiteY0" fmla="*/ 5016061 h 5097807"/>
              <a:gd name="connsiteX1" fmla="*/ 0 w 570150"/>
              <a:gd name="connsiteY1" fmla="*/ 5016061 h 5097807"/>
              <a:gd name="connsiteX2" fmla="*/ 0 w 570150"/>
              <a:gd name="connsiteY2" fmla="*/ 5016061 h 5097807"/>
              <a:gd name="connsiteX3" fmla="*/ 0 w 570150"/>
              <a:gd name="connsiteY3" fmla="*/ 251460 h 5097807"/>
              <a:gd name="connsiteX4" fmla="*/ 73651 w 570150"/>
              <a:gd name="connsiteY4" fmla="*/ 73651 h 5097807"/>
              <a:gd name="connsiteX5" fmla="*/ 251460 w 570150"/>
              <a:gd name="connsiteY5" fmla="*/ 0 h 5097807"/>
              <a:gd name="connsiteX6" fmla="*/ 251460 w 570150"/>
              <a:gd name="connsiteY6" fmla="*/ 0 h 5097807"/>
              <a:gd name="connsiteX7" fmla="*/ 429269 w 570150"/>
              <a:gd name="connsiteY7" fmla="*/ 73651 h 5097807"/>
              <a:gd name="connsiteX8" fmla="*/ 502920 w 570150"/>
              <a:gd name="connsiteY8" fmla="*/ 251460 h 5097807"/>
              <a:gd name="connsiteX9" fmla="*/ 570150 w 570150"/>
              <a:gd name="connsiteY9" fmla="*/ 5097807 h 5097807"/>
              <a:gd name="connsiteX0" fmla="*/ 0 w 570150"/>
              <a:gd name="connsiteY0" fmla="*/ 5016061 h 5097807"/>
              <a:gd name="connsiteX1" fmla="*/ 0 w 570150"/>
              <a:gd name="connsiteY1" fmla="*/ 5016061 h 5097807"/>
              <a:gd name="connsiteX2" fmla="*/ 0 w 570150"/>
              <a:gd name="connsiteY2" fmla="*/ 5016061 h 5097807"/>
              <a:gd name="connsiteX3" fmla="*/ 0 w 570150"/>
              <a:gd name="connsiteY3" fmla="*/ 251460 h 5097807"/>
              <a:gd name="connsiteX4" fmla="*/ 73651 w 570150"/>
              <a:gd name="connsiteY4" fmla="*/ 73651 h 5097807"/>
              <a:gd name="connsiteX5" fmla="*/ 251460 w 570150"/>
              <a:gd name="connsiteY5" fmla="*/ 0 h 5097807"/>
              <a:gd name="connsiteX6" fmla="*/ 251460 w 570150"/>
              <a:gd name="connsiteY6" fmla="*/ 0 h 5097807"/>
              <a:gd name="connsiteX7" fmla="*/ 429269 w 570150"/>
              <a:gd name="connsiteY7" fmla="*/ 73651 h 5097807"/>
              <a:gd name="connsiteX8" fmla="*/ 502920 w 570150"/>
              <a:gd name="connsiteY8" fmla="*/ 251460 h 5097807"/>
              <a:gd name="connsiteX9" fmla="*/ 570150 w 570150"/>
              <a:gd name="connsiteY9" fmla="*/ 5097807 h 5097807"/>
              <a:gd name="connsiteX0" fmla="*/ 0 w 552099"/>
              <a:gd name="connsiteY0" fmla="*/ 5016061 h 5109913"/>
              <a:gd name="connsiteX1" fmla="*/ 0 w 552099"/>
              <a:gd name="connsiteY1" fmla="*/ 5016061 h 5109913"/>
              <a:gd name="connsiteX2" fmla="*/ 0 w 552099"/>
              <a:gd name="connsiteY2" fmla="*/ 5016061 h 5109913"/>
              <a:gd name="connsiteX3" fmla="*/ 0 w 552099"/>
              <a:gd name="connsiteY3" fmla="*/ 251460 h 5109913"/>
              <a:gd name="connsiteX4" fmla="*/ 73651 w 552099"/>
              <a:gd name="connsiteY4" fmla="*/ 73651 h 5109913"/>
              <a:gd name="connsiteX5" fmla="*/ 251460 w 552099"/>
              <a:gd name="connsiteY5" fmla="*/ 0 h 5109913"/>
              <a:gd name="connsiteX6" fmla="*/ 251460 w 552099"/>
              <a:gd name="connsiteY6" fmla="*/ 0 h 5109913"/>
              <a:gd name="connsiteX7" fmla="*/ 429269 w 552099"/>
              <a:gd name="connsiteY7" fmla="*/ 73651 h 5109913"/>
              <a:gd name="connsiteX8" fmla="*/ 502920 w 552099"/>
              <a:gd name="connsiteY8" fmla="*/ 251460 h 5109913"/>
              <a:gd name="connsiteX9" fmla="*/ 552099 w 552099"/>
              <a:gd name="connsiteY9" fmla="*/ 5109913 h 5109913"/>
              <a:gd name="connsiteX0" fmla="*/ 0 w 552099"/>
              <a:gd name="connsiteY0" fmla="*/ 5016061 h 5109913"/>
              <a:gd name="connsiteX1" fmla="*/ 0 w 552099"/>
              <a:gd name="connsiteY1" fmla="*/ 5016061 h 5109913"/>
              <a:gd name="connsiteX2" fmla="*/ 17708 w 552099"/>
              <a:gd name="connsiteY2" fmla="*/ 5018867 h 5109913"/>
              <a:gd name="connsiteX3" fmla="*/ 0 w 552099"/>
              <a:gd name="connsiteY3" fmla="*/ 251460 h 5109913"/>
              <a:gd name="connsiteX4" fmla="*/ 73651 w 552099"/>
              <a:gd name="connsiteY4" fmla="*/ 73651 h 5109913"/>
              <a:gd name="connsiteX5" fmla="*/ 251460 w 552099"/>
              <a:gd name="connsiteY5" fmla="*/ 0 h 5109913"/>
              <a:gd name="connsiteX6" fmla="*/ 251460 w 552099"/>
              <a:gd name="connsiteY6" fmla="*/ 0 h 5109913"/>
              <a:gd name="connsiteX7" fmla="*/ 429269 w 552099"/>
              <a:gd name="connsiteY7" fmla="*/ 73651 h 5109913"/>
              <a:gd name="connsiteX8" fmla="*/ 502920 w 552099"/>
              <a:gd name="connsiteY8" fmla="*/ 251460 h 5109913"/>
              <a:gd name="connsiteX9" fmla="*/ 552099 w 552099"/>
              <a:gd name="connsiteY9" fmla="*/ 5109913 h 5109913"/>
              <a:gd name="connsiteX0" fmla="*/ 0 w 552099"/>
              <a:gd name="connsiteY0" fmla="*/ 5016061 h 5109913"/>
              <a:gd name="connsiteX1" fmla="*/ 0 w 552099"/>
              <a:gd name="connsiteY1" fmla="*/ 5016061 h 5109913"/>
              <a:gd name="connsiteX2" fmla="*/ 11177 w 552099"/>
              <a:gd name="connsiteY2" fmla="*/ 5031459 h 5109913"/>
              <a:gd name="connsiteX3" fmla="*/ 0 w 552099"/>
              <a:gd name="connsiteY3" fmla="*/ 251460 h 5109913"/>
              <a:gd name="connsiteX4" fmla="*/ 73651 w 552099"/>
              <a:gd name="connsiteY4" fmla="*/ 73651 h 5109913"/>
              <a:gd name="connsiteX5" fmla="*/ 251460 w 552099"/>
              <a:gd name="connsiteY5" fmla="*/ 0 h 5109913"/>
              <a:gd name="connsiteX6" fmla="*/ 251460 w 552099"/>
              <a:gd name="connsiteY6" fmla="*/ 0 h 5109913"/>
              <a:gd name="connsiteX7" fmla="*/ 429269 w 552099"/>
              <a:gd name="connsiteY7" fmla="*/ 73651 h 5109913"/>
              <a:gd name="connsiteX8" fmla="*/ 502920 w 552099"/>
              <a:gd name="connsiteY8" fmla="*/ 251460 h 5109913"/>
              <a:gd name="connsiteX9" fmla="*/ 552099 w 552099"/>
              <a:gd name="connsiteY9" fmla="*/ 5109913 h 5109913"/>
              <a:gd name="connsiteX0" fmla="*/ 14979 w 567078"/>
              <a:gd name="connsiteY0" fmla="*/ 5016061 h 5109913"/>
              <a:gd name="connsiteX1" fmla="*/ 14979 w 567078"/>
              <a:gd name="connsiteY1" fmla="*/ 5016061 h 5109913"/>
              <a:gd name="connsiteX2" fmla="*/ 5903 w 567078"/>
              <a:gd name="connsiteY2" fmla="*/ 4987363 h 5109913"/>
              <a:gd name="connsiteX3" fmla="*/ 14979 w 567078"/>
              <a:gd name="connsiteY3" fmla="*/ 251460 h 5109913"/>
              <a:gd name="connsiteX4" fmla="*/ 88630 w 567078"/>
              <a:gd name="connsiteY4" fmla="*/ 73651 h 5109913"/>
              <a:gd name="connsiteX5" fmla="*/ 266439 w 567078"/>
              <a:gd name="connsiteY5" fmla="*/ 0 h 5109913"/>
              <a:gd name="connsiteX6" fmla="*/ 266439 w 567078"/>
              <a:gd name="connsiteY6" fmla="*/ 0 h 5109913"/>
              <a:gd name="connsiteX7" fmla="*/ 444248 w 567078"/>
              <a:gd name="connsiteY7" fmla="*/ 73651 h 5109913"/>
              <a:gd name="connsiteX8" fmla="*/ 517899 w 567078"/>
              <a:gd name="connsiteY8" fmla="*/ 251460 h 5109913"/>
              <a:gd name="connsiteX9" fmla="*/ 567078 w 567078"/>
              <a:gd name="connsiteY9" fmla="*/ 5109913 h 5109913"/>
              <a:gd name="connsiteX0" fmla="*/ 0 w 552099"/>
              <a:gd name="connsiteY0" fmla="*/ 5016061 h 5109913"/>
              <a:gd name="connsiteX1" fmla="*/ 0 w 552099"/>
              <a:gd name="connsiteY1" fmla="*/ 5016061 h 5109913"/>
              <a:gd name="connsiteX2" fmla="*/ 0 w 552099"/>
              <a:gd name="connsiteY2" fmla="*/ 251460 h 5109913"/>
              <a:gd name="connsiteX3" fmla="*/ 73651 w 552099"/>
              <a:gd name="connsiteY3" fmla="*/ 73651 h 5109913"/>
              <a:gd name="connsiteX4" fmla="*/ 251460 w 552099"/>
              <a:gd name="connsiteY4" fmla="*/ 0 h 5109913"/>
              <a:gd name="connsiteX5" fmla="*/ 251460 w 552099"/>
              <a:gd name="connsiteY5" fmla="*/ 0 h 5109913"/>
              <a:gd name="connsiteX6" fmla="*/ 429269 w 552099"/>
              <a:gd name="connsiteY6" fmla="*/ 73651 h 5109913"/>
              <a:gd name="connsiteX7" fmla="*/ 502920 w 552099"/>
              <a:gd name="connsiteY7" fmla="*/ 251460 h 5109913"/>
              <a:gd name="connsiteX8" fmla="*/ 552099 w 552099"/>
              <a:gd name="connsiteY8" fmla="*/ 5109913 h 5109913"/>
              <a:gd name="connsiteX0" fmla="*/ 0 w 558409"/>
              <a:gd name="connsiteY0" fmla="*/ 5016061 h 5070028"/>
              <a:gd name="connsiteX1" fmla="*/ 0 w 558409"/>
              <a:gd name="connsiteY1" fmla="*/ 5016061 h 5070028"/>
              <a:gd name="connsiteX2" fmla="*/ 0 w 558409"/>
              <a:gd name="connsiteY2" fmla="*/ 251460 h 5070028"/>
              <a:gd name="connsiteX3" fmla="*/ 73651 w 558409"/>
              <a:gd name="connsiteY3" fmla="*/ 73651 h 5070028"/>
              <a:gd name="connsiteX4" fmla="*/ 251460 w 558409"/>
              <a:gd name="connsiteY4" fmla="*/ 0 h 5070028"/>
              <a:gd name="connsiteX5" fmla="*/ 251460 w 558409"/>
              <a:gd name="connsiteY5" fmla="*/ 0 h 5070028"/>
              <a:gd name="connsiteX6" fmla="*/ 429269 w 558409"/>
              <a:gd name="connsiteY6" fmla="*/ 73651 h 5070028"/>
              <a:gd name="connsiteX7" fmla="*/ 502920 w 558409"/>
              <a:gd name="connsiteY7" fmla="*/ 251460 h 5070028"/>
              <a:gd name="connsiteX8" fmla="*/ 558409 w 558409"/>
              <a:gd name="connsiteY8" fmla="*/ 5070028 h 5070028"/>
              <a:gd name="connsiteX0" fmla="*/ 0 w 552099"/>
              <a:gd name="connsiteY0" fmla="*/ 5016061 h 5109912"/>
              <a:gd name="connsiteX1" fmla="*/ 0 w 552099"/>
              <a:gd name="connsiteY1" fmla="*/ 5016061 h 5109912"/>
              <a:gd name="connsiteX2" fmla="*/ 0 w 552099"/>
              <a:gd name="connsiteY2" fmla="*/ 251460 h 5109912"/>
              <a:gd name="connsiteX3" fmla="*/ 73651 w 552099"/>
              <a:gd name="connsiteY3" fmla="*/ 73651 h 5109912"/>
              <a:gd name="connsiteX4" fmla="*/ 251460 w 552099"/>
              <a:gd name="connsiteY4" fmla="*/ 0 h 5109912"/>
              <a:gd name="connsiteX5" fmla="*/ 251460 w 552099"/>
              <a:gd name="connsiteY5" fmla="*/ 0 h 5109912"/>
              <a:gd name="connsiteX6" fmla="*/ 429269 w 552099"/>
              <a:gd name="connsiteY6" fmla="*/ 73651 h 5109912"/>
              <a:gd name="connsiteX7" fmla="*/ 502920 w 552099"/>
              <a:gd name="connsiteY7" fmla="*/ 251460 h 5109912"/>
              <a:gd name="connsiteX8" fmla="*/ 552099 w 552099"/>
              <a:gd name="connsiteY8" fmla="*/ 5109912 h 5109912"/>
              <a:gd name="connsiteX0" fmla="*/ 0 w 552099"/>
              <a:gd name="connsiteY0" fmla="*/ 5016061 h 5109912"/>
              <a:gd name="connsiteX1" fmla="*/ 0 w 552099"/>
              <a:gd name="connsiteY1" fmla="*/ 5016061 h 5109912"/>
              <a:gd name="connsiteX2" fmla="*/ 7986 w 552099"/>
              <a:gd name="connsiteY2" fmla="*/ 5032128 h 5109912"/>
              <a:gd name="connsiteX3" fmla="*/ 0 w 552099"/>
              <a:gd name="connsiteY3" fmla="*/ 251460 h 5109912"/>
              <a:gd name="connsiteX4" fmla="*/ 73651 w 552099"/>
              <a:gd name="connsiteY4" fmla="*/ 73651 h 5109912"/>
              <a:gd name="connsiteX5" fmla="*/ 251460 w 552099"/>
              <a:gd name="connsiteY5" fmla="*/ 0 h 5109912"/>
              <a:gd name="connsiteX6" fmla="*/ 251460 w 552099"/>
              <a:gd name="connsiteY6" fmla="*/ 0 h 5109912"/>
              <a:gd name="connsiteX7" fmla="*/ 429269 w 552099"/>
              <a:gd name="connsiteY7" fmla="*/ 73651 h 5109912"/>
              <a:gd name="connsiteX8" fmla="*/ 502920 w 552099"/>
              <a:gd name="connsiteY8" fmla="*/ 251460 h 5109912"/>
              <a:gd name="connsiteX9" fmla="*/ 552099 w 552099"/>
              <a:gd name="connsiteY9" fmla="*/ 5109912 h 5109912"/>
              <a:gd name="connsiteX0" fmla="*/ 0 w 552099"/>
              <a:gd name="connsiteY0" fmla="*/ 5016061 h 5109912"/>
              <a:gd name="connsiteX1" fmla="*/ 0 w 552099"/>
              <a:gd name="connsiteY1" fmla="*/ 5016061 h 5109912"/>
              <a:gd name="connsiteX2" fmla="*/ 0 w 552099"/>
              <a:gd name="connsiteY2" fmla="*/ 251460 h 5109912"/>
              <a:gd name="connsiteX3" fmla="*/ 73651 w 552099"/>
              <a:gd name="connsiteY3" fmla="*/ 73651 h 5109912"/>
              <a:gd name="connsiteX4" fmla="*/ 251460 w 552099"/>
              <a:gd name="connsiteY4" fmla="*/ 0 h 5109912"/>
              <a:gd name="connsiteX5" fmla="*/ 251460 w 552099"/>
              <a:gd name="connsiteY5" fmla="*/ 0 h 5109912"/>
              <a:gd name="connsiteX6" fmla="*/ 429269 w 552099"/>
              <a:gd name="connsiteY6" fmla="*/ 73651 h 5109912"/>
              <a:gd name="connsiteX7" fmla="*/ 502920 w 552099"/>
              <a:gd name="connsiteY7" fmla="*/ 251460 h 5109912"/>
              <a:gd name="connsiteX8" fmla="*/ 552099 w 552099"/>
              <a:gd name="connsiteY8" fmla="*/ 5109912 h 5109912"/>
              <a:gd name="connsiteX0" fmla="*/ 0 w 552099"/>
              <a:gd name="connsiteY0" fmla="*/ 5016061 h 5109912"/>
              <a:gd name="connsiteX1" fmla="*/ 0 w 552099"/>
              <a:gd name="connsiteY1" fmla="*/ 5016061 h 5109912"/>
              <a:gd name="connsiteX2" fmla="*/ 0 w 552099"/>
              <a:gd name="connsiteY2" fmla="*/ 251460 h 5109912"/>
              <a:gd name="connsiteX3" fmla="*/ 73651 w 552099"/>
              <a:gd name="connsiteY3" fmla="*/ 73651 h 5109912"/>
              <a:gd name="connsiteX4" fmla="*/ 251460 w 552099"/>
              <a:gd name="connsiteY4" fmla="*/ 0 h 5109912"/>
              <a:gd name="connsiteX5" fmla="*/ 251460 w 552099"/>
              <a:gd name="connsiteY5" fmla="*/ 0 h 5109912"/>
              <a:gd name="connsiteX6" fmla="*/ 429269 w 552099"/>
              <a:gd name="connsiteY6" fmla="*/ 73651 h 5109912"/>
              <a:gd name="connsiteX7" fmla="*/ 502920 w 552099"/>
              <a:gd name="connsiteY7" fmla="*/ 251460 h 5109912"/>
              <a:gd name="connsiteX8" fmla="*/ 552099 w 552099"/>
              <a:gd name="connsiteY8" fmla="*/ 5109912 h 5109912"/>
              <a:gd name="connsiteX0" fmla="*/ 0 w 552099"/>
              <a:gd name="connsiteY0" fmla="*/ 5016061 h 5109912"/>
              <a:gd name="connsiteX1" fmla="*/ 328 w 552099"/>
              <a:gd name="connsiteY1" fmla="*/ 2862849 h 5109912"/>
              <a:gd name="connsiteX2" fmla="*/ 0 w 552099"/>
              <a:gd name="connsiteY2" fmla="*/ 251460 h 5109912"/>
              <a:gd name="connsiteX3" fmla="*/ 73651 w 552099"/>
              <a:gd name="connsiteY3" fmla="*/ 73651 h 5109912"/>
              <a:gd name="connsiteX4" fmla="*/ 251460 w 552099"/>
              <a:gd name="connsiteY4" fmla="*/ 0 h 5109912"/>
              <a:gd name="connsiteX5" fmla="*/ 251460 w 552099"/>
              <a:gd name="connsiteY5" fmla="*/ 0 h 5109912"/>
              <a:gd name="connsiteX6" fmla="*/ 429269 w 552099"/>
              <a:gd name="connsiteY6" fmla="*/ 73651 h 5109912"/>
              <a:gd name="connsiteX7" fmla="*/ 502920 w 552099"/>
              <a:gd name="connsiteY7" fmla="*/ 251460 h 5109912"/>
              <a:gd name="connsiteX8" fmla="*/ 552099 w 552099"/>
              <a:gd name="connsiteY8" fmla="*/ 5109912 h 5109912"/>
              <a:gd name="connsiteX0" fmla="*/ 328 w 552099"/>
              <a:gd name="connsiteY0" fmla="*/ 2862849 h 5109912"/>
              <a:gd name="connsiteX1" fmla="*/ 0 w 552099"/>
              <a:gd name="connsiteY1" fmla="*/ 251460 h 5109912"/>
              <a:gd name="connsiteX2" fmla="*/ 73651 w 552099"/>
              <a:gd name="connsiteY2" fmla="*/ 73651 h 5109912"/>
              <a:gd name="connsiteX3" fmla="*/ 251460 w 552099"/>
              <a:gd name="connsiteY3" fmla="*/ 0 h 5109912"/>
              <a:gd name="connsiteX4" fmla="*/ 251460 w 552099"/>
              <a:gd name="connsiteY4" fmla="*/ 0 h 5109912"/>
              <a:gd name="connsiteX5" fmla="*/ 429269 w 552099"/>
              <a:gd name="connsiteY5" fmla="*/ 73651 h 5109912"/>
              <a:gd name="connsiteX6" fmla="*/ 502920 w 552099"/>
              <a:gd name="connsiteY6" fmla="*/ 251460 h 5109912"/>
              <a:gd name="connsiteX7" fmla="*/ 552099 w 552099"/>
              <a:gd name="connsiteY7" fmla="*/ 5109912 h 5109912"/>
              <a:gd name="connsiteX0" fmla="*/ 328 w 543353"/>
              <a:gd name="connsiteY0" fmla="*/ 2862849 h 2928006"/>
              <a:gd name="connsiteX1" fmla="*/ 0 w 543353"/>
              <a:gd name="connsiteY1" fmla="*/ 251460 h 2928006"/>
              <a:gd name="connsiteX2" fmla="*/ 73651 w 543353"/>
              <a:gd name="connsiteY2" fmla="*/ 73651 h 2928006"/>
              <a:gd name="connsiteX3" fmla="*/ 251460 w 543353"/>
              <a:gd name="connsiteY3" fmla="*/ 0 h 2928006"/>
              <a:gd name="connsiteX4" fmla="*/ 251460 w 543353"/>
              <a:gd name="connsiteY4" fmla="*/ 0 h 2928006"/>
              <a:gd name="connsiteX5" fmla="*/ 429269 w 543353"/>
              <a:gd name="connsiteY5" fmla="*/ 73651 h 2928006"/>
              <a:gd name="connsiteX6" fmla="*/ 502920 w 543353"/>
              <a:gd name="connsiteY6" fmla="*/ 251460 h 2928006"/>
              <a:gd name="connsiteX7" fmla="*/ 543353 w 543353"/>
              <a:gd name="connsiteY7" fmla="*/ 2928006 h 2928006"/>
              <a:gd name="connsiteX0" fmla="*/ 328 w 537043"/>
              <a:gd name="connsiteY0" fmla="*/ 2862849 h 2967890"/>
              <a:gd name="connsiteX1" fmla="*/ 0 w 537043"/>
              <a:gd name="connsiteY1" fmla="*/ 251460 h 2967890"/>
              <a:gd name="connsiteX2" fmla="*/ 73651 w 537043"/>
              <a:gd name="connsiteY2" fmla="*/ 73651 h 2967890"/>
              <a:gd name="connsiteX3" fmla="*/ 251460 w 537043"/>
              <a:gd name="connsiteY3" fmla="*/ 0 h 2967890"/>
              <a:gd name="connsiteX4" fmla="*/ 251460 w 537043"/>
              <a:gd name="connsiteY4" fmla="*/ 0 h 2967890"/>
              <a:gd name="connsiteX5" fmla="*/ 429269 w 537043"/>
              <a:gd name="connsiteY5" fmla="*/ 73651 h 2967890"/>
              <a:gd name="connsiteX6" fmla="*/ 502920 w 537043"/>
              <a:gd name="connsiteY6" fmla="*/ 251460 h 2967890"/>
              <a:gd name="connsiteX7" fmla="*/ 537043 w 537043"/>
              <a:gd name="connsiteY7" fmla="*/ 2967890 h 2967890"/>
              <a:gd name="connsiteX0" fmla="*/ 328 w 528237"/>
              <a:gd name="connsiteY0" fmla="*/ 2862849 h 2951509"/>
              <a:gd name="connsiteX1" fmla="*/ 0 w 528237"/>
              <a:gd name="connsiteY1" fmla="*/ 251460 h 2951509"/>
              <a:gd name="connsiteX2" fmla="*/ 73651 w 528237"/>
              <a:gd name="connsiteY2" fmla="*/ 73651 h 2951509"/>
              <a:gd name="connsiteX3" fmla="*/ 251460 w 528237"/>
              <a:gd name="connsiteY3" fmla="*/ 0 h 2951509"/>
              <a:gd name="connsiteX4" fmla="*/ 251460 w 528237"/>
              <a:gd name="connsiteY4" fmla="*/ 0 h 2951509"/>
              <a:gd name="connsiteX5" fmla="*/ 429269 w 528237"/>
              <a:gd name="connsiteY5" fmla="*/ 73651 h 2951509"/>
              <a:gd name="connsiteX6" fmla="*/ 502920 w 528237"/>
              <a:gd name="connsiteY6" fmla="*/ 251460 h 2951509"/>
              <a:gd name="connsiteX7" fmla="*/ 524305 w 528237"/>
              <a:gd name="connsiteY7" fmla="*/ 2951509 h 2951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28237" h="2951509">
                <a:moveTo>
                  <a:pt x="328" y="2862849"/>
                </a:moveTo>
                <a:cubicBezTo>
                  <a:pt x="219" y="1992386"/>
                  <a:pt x="109" y="1121923"/>
                  <a:pt x="0" y="251460"/>
                </a:cubicBezTo>
                <a:cubicBezTo>
                  <a:pt x="0" y="184769"/>
                  <a:pt x="26493" y="120809"/>
                  <a:pt x="73651" y="73651"/>
                </a:cubicBezTo>
                <a:cubicBezTo>
                  <a:pt x="120809" y="26493"/>
                  <a:pt x="184769" y="0"/>
                  <a:pt x="251460" y="0"/>
                </a:cubicBezTo>
                <a:lnTo>
                  <a:pt x="251460" y="0"/>
                </a:lnTo>
                <a:cubicBezTo>
                  <a:pt x="318151" y="0"/>
                  <a:pt x="382111" y="26493"/>
                  <a:pt x="429269" y="73651"/>
                </a:cubicBezTo>
                <a:cubicBezTo>
                  <a:pt x="476427" y="120809"/>
                  <a:pt x="502920" y="184769"/>
                  <a:pt x="502920" y="251460"/>
                </a:cubicBezTo>
                <a:cubicBezTo>
                  <a:pt x="528237" y="1864408"/>
                  <a:pt x="505702" y="918020"/>
                  <a:pt x="524305" y="2951509"/>
                </a:cubicBezTo>
              </a:path>
            </a:pathLst>
          </a:custGeom>
          <a:solidFill>
            <a:schemeClr val="accent1"/>
          </a:solidFill>
          <a:ln w="571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 name="Title 1"/>
          <p:cNvSpPr>
            <a:spLocks noGrp="1"/>
          </p:cNvSpPr>
          <p:nvPr>
            <p:ph type="ctrTitle"/>
          </p:nvPr>
        </p:nvSpPr>
        <p:spPr>
          <a:xfrm rot="21042312">
            <a:off x="1248863" y="3564661"/>
            <a:ext cx="7324068" cy="1612607"/>
          </a:xfrm>
        </p:spPr>
        <p:txBody>
          <a:bodyPr anchor="b" anchorCtr="0">
            <a:noAutofit/>
          </a:bodyPr>
          <a:lstStyle>
            <a:lvl1pPr algn="l">
              <a:defRPr sz="4600">
                <a:solidFill>
                  <a:schemeClr val="bg1"/>
                </a:solidFill>
              </a:defRPr>
            </a:lvl1pPr>
          </a:lstStyle>
          <a:p>
            <a:r>
              <a:rPr lang="en-US" smtClean="0"/>
              <a:t>Click to edit Master title style</a:t>
            </a:r>
            <a:endParaRPr/>
          </a:p>
        </p:txBody>
      </p:sp>
      <p:sp>
        <p:nvSpPr>
          <p:cNvPr id="30" name="Picture Placeholder 2"/>
          <p:cNvSpPr>
            <a:spLocks noGrp="1"/>
          </p:cNvSpPr>
          <p:nvPr>
            <p:ph type="pic" idx="13"/>
          </p:nvPr>
        </p:nvSpPr>
        <p:spPr>
          <a:xfrm rot="21068552">
            <a:off x="914505" y="836686"/>
            <a:ext cx="3923711" cy="2804658"/>
          </a:xfrm>
          <a:prstGeom prst="roundRect">
            <a:avLst>
              <a:gd name="adj" fmla="val 7476"/>
            </a:avLst>
          </a:prstGeom>
          <a:ln w="63500">
            <a:solidFill>
              <a:schemeClr val="accent2"/>
            </a:solidFill>
          </a:ln>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58" name="Rectangle 57"/>
          <p:cNvSpPr/>
          <p:nvPr/>
        </p:nvSpPr>
        <p:spPr>
          <a:xfrm>
            <a:off x="0" y="0"/>
            <a:ext cx="9144000" cy="6858000"/>
          </a:xfrm>
          <a:prstGeom prst="rect">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36" name="Subtitle 2"/>
          <p:cNvSpPr>
            <a:spLocks noGrp="1"/>
          </p:cNvSpPr>
          <p:nvPr>
            <p:ph type="subTitle" idx="1"/>
          </p:nvPr>
        </p:nvSpPr>
        <p:spPr>
          <a:xfrm rot="21060000">
            <a:off x="2550459" y="4990824"/>
            <a:ext cx="6400800" cy="914400"/>
          </a:xfrm>
        </p:spPr>
        <p:txBody>
          <a:bodyPr anchor="ctr" anchorCtr="0">
            <a:normAutofit/>
          </a:bodyPr>
          <a:lstStyle>
            <a:lvl1pPr marL="0" indent="0" algn="l">
              <a:spcAft>
                <a:spcPts val="300"/>
              </a:spcAft>
              <a:buNone/>
              <a:defRPr sz="2400">
                <a:solidFill>
                  <a:schemeClr val="bg1"/>
                </a:solidFill>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secHead" preserve="1">
  <p:cSld name="Section Header">
    <p:spTree>
      <p:nvGrpSpPr>
        <p:cNvPr id="1" name=""/>
        <p:cNvGrpSpPr/>
        <p:nvPr/>
      </p:nvGrpSpPr>
      <p:grpSpPr>
        <a:xfrm>
          <a:off x="0" y="0"/>
          <a:ext cx="0" cy="0"/>
          <a:chOff x="0" y="0"/>
          <a:chExt cx="0" cy="0"/>
        </a:xfrm>
      </p:grpSpPr>
      <p:pic>
        <p:nvPicPr>
          <p:cNvPr id="7" name="Picture 6" descr="SectionHeaderOverlay.png"/>
          <p:cNvPicPr>
            <a:picLocks noChangeAspect="1"/>
          </p:cNvPicPr>
          <p:nvPr/>
        </p:nvPicPr>
        <p:blipFill>
          <a:blip r:embed="rId2"/>
          <a:stretch>
            <a:fillRect/>
          </a:stretch>
        </p:blipFill>
        <p:spPr>
          <a:xfrm>
            <a:off x="0" y="0"/>
            <a:ext cx="9144000" cy="6858000"/>
          </a:xfrm>
          <a:prstGeom prst="rect">
            <a:avLst/>
          </a:prstGeom>
        </p:spPr>
      </p:pic>
      <p:sp>
        <p:nvSpPr>
          <p:cNvPr id="43" name="Freeform 42"/>
          <p:cNvSpPr/>
          <p:nvPr/>
        </p:nvSpPr>
        <p:spPr>
          <a:xfrm rot="4809906">
            <a:off x="3408662" y="1817251"/>
            <a:ext cx="1100209" cy="8104720"/>
          </a:xfrm>
          <a:custGeom>
            <a:avLst/>
            <a:gdLst>
              <a:gd name="connsiteX0" fmla="*/ 533400 w 1066800"/>
              <a:gd name="connsiteY0" fmla="*/ 0 h 8120268"/>
              <a:gd name="connsiteX1" fmla="*/ 533400 w 1066800"/>
              <a:gd name="connsiteY1" fmla="*/ 0 h 8120268"/>
              <a:gd name="connsiteX2" fmla="*/ 910571 w 1066800"/>
              <a:gd name="connsiteY2" fmla="*/ 156230 h 8120268"/>
              <a:gd name="connsiteX3" fmla="*/ 1066800 w 1066800"/>
              <a:gd name="connsiteY3" fmla="*/ 533401 h 8120268"/>
              <a:gd name="connsiteX4" fmla="*/ 1066800 w 1066800"/>
              <a:gd name="connsiteY4" fmla="*/ 8120268 h 8120268"/>
              <a:gd name="connsiteX5" fmla="*/ 1066800 w 1066800"/>
              <a:gd name="connsiteY5" fmla="*/ 8120268 h 8120268"/>
              <a:gd name="connsiteX6" fmla="*/ 1066800 w 1066800"/>
              <a:gd name="connsiteY6" fmla="*/ 8120268 h 8120268"/>
              <a:gd name="connsiteX7" fmla="*/ 0 w 1066800"/>
              <a:gd name="connsiteY7" fmla="*/ 8120268 h 8120268"/>
              <a:gd name="connsiteX8" fmla="*/ 0 w 1066800"/>
              <a:gd name="connsiteY8" fmla="*/ 8120268 h 8120268"/>
              <a:gd name="connsiteX9" fmla="*/ 0 w 1066800"/>
              <a:gd name="connsiteY9" fmla="*/ 8120268 h 8120268"/>
              <a:gd name="connsiteX10" fmla="*/ 0 w 1066800"/>
              <a:gd name="connsiteY10" fmla="*/ 533400 h 8120268"/>
              <a:gd name="connsiteX11" fmla="*/ 156230 w 1066800"/>
              <a:gd name="connsiteY11" fmla="*/ 156229 h 8120268"/>
              <a:gd name="connsiteX12" fmla="*/ 533401 w 1066800"/>
              <a:gd name="connsiteY12" fmla="*/ 0 h 8120268"/>
              <a:gd name="connsiteX13" fmla="*/ 533400 w 1066800"/>
              <a:gd name="connsiteY13" fmla="*/ 0 h 8120268"/>
              <a:gd name="connsiteX0" fmla="*/ 533400 w 1109411"/>
              <a:gd name="connsiteY0" fmla="*/ 602505 h 8722773"/>
              <a:gd name="connsiteX1" fmla="*/ 533400 w 1109411"/>
              <a:gd name="connsiteY1" fmla="*/ 602505 h 8722773"/>
              <a:gd name="connsiteX2" fmla="*/ 910571 w 1109411"/>
              <a:gd name="connsiteY2" fmla="*/ 758735 h 8722773"/>
              <a:gd name="connsiteX3" fmla="*/ 1066800 w 1109411"/>
              <a:gd name="connsiteY3" fmla="*/ 1135906 h 8722773"/>
              <a:gd name="connsiteX4" fmla="*/ 1109048 w 1109411"/>
              <a:gd name="connsiteY4" fmla="*/ 7478466 h 8722773"/>
              <a:gd name="connsiteX5" fmla="*/ 1066800 w 1109411"/>
              <a:gd name="connsiteY5" fmla="*/ 8722773 h 8722773"/>
              <a:gd name="connsiteX6" fmla="*/ 1066800 w 1109411"/>
              <a:gd name="connsiteY6" fmla="*/ 8722773 h 8722773"/>
              <a:gd name="connsiteX7" fmla="*/ 1066800 w 1109411"/>
              <a:gd name="connsiteY7" fmla="*/ 8722773 h 8722773"/>
              <a:gd name="connsiteX8" fmla="*/ 0 w 1109411"/>
              <a:gd name="connsiteY8" fmla="*/ 8722773 h 8722773"/>
              <a:gd name="connsiteX9" fmla="*/ 0 w 1109411"/>
              <a:gd name="connsiteY9" fmla="*/ 8722773 h 8722773"/>
              <a:gd name="connsiteX10" fmla="*/ 0 w 1109411"/>
              <a:gd name="connsiteY10" fmla="*/ 8722773 h 8722773"/>
              <a:gd name="connsiteX11" fmla="*/ 0 w 1109411"/>
              <a:gd name="connsiteY11" fmla="*/ 1135905 h 8722773"/>
              <a:gd name="connsiteX12" fmla="*/ 156230 w 1109411"/>
              <a:gd name="connsiteY12" fmla="*/ 758734 h 8722773"/>
              <a:gd name="connsiteX13" fmla="*/ 533401 w 1109411"/>
              <a:gd name="connsiteY13" fmla="*/ 602505 h 8722773"/>
              <a:gd name="connsiteX14" fmla="*/ 533400 w 1109411"/>
              <a:gd name="connsiteY14" fmla="*/ 602505 h 8722773"/>
              <a:gd name="connsiteX0" fmla="*/ 533400 w 1109411"/>
              <a:gd name="connsiteY0" fmla="*/ 602505 h 8722773"/>
              <a:gd name="connsiteX1" fmla="*/ 533400 w 1109411"/>
              <a:gd name="connsiteY1" fmla="*/ 602505 h 8722773"/>
              <a:gd name="connsiteX2" fmla="*/ 910571 w 1109411"/>
              <a:gd name="connsiteY2" fmla="*/ 758735 h 8722773"/>
              <a:gd name="connsiteX3" fmla="*/ 1066800 w 1109411"/>
              <a:gd name="connsiteY3" fmla="*/ 1135906 h 8722773"/>
              <a:gd name="connsiteX4" fmla="*/ 1109048 w 1109411"/>
              <a:gd name="connsiteY4" fmla="*/ 7478466 h 8722773"/>
              <a:gd name="connsiteX5" fmla="*/ 1066800 w 1109411"/>
              <a:gd name="connsiteY5" fmla="*/ 8722773 h 8722773"/>
              <a:gd name="connsiteX6" fmla="*/ 1066800 w 1109411"/>
              <a:gd name="connsiteY6" fmla="*/ 8722773 h 8722773"/>
              <a:gd name="connsiteX7" fmla="*/ 1066800 w 1109411"/>
              <a:gd name="connsiteY7" fmla="*/ 8722773 h 8722773"/>
              <a:gd name="connsiteX8" fmla="*/ 0 w 1109411"/>
              <a:gd name="connsiteY8" fmla="*/ 8722773 h 8722773"/>
              <a:gd name="connsiteX9" fmla="*/ 0 w 1109411"/>
              <a:gd name="connsiteY9" fmla="*/ 8722773 h 8722773"/>
              <a:gd name="connsiteX10" fmla="*/ 0 w 1109411"/>
              <a:gd name="connsiteY10" fmla="*/ 8722773 h 8722773"/>
              <a:gd name="connsiteX11" fmla="*/ 0 w 1109411"/>
              <a:gd name="connsiteY11" fmla="*/ 1135905 h 8722773"/>
              <a:gd name="connsiteX12" fmla="*/ 156230 w 1109411"/>
              <a:gd name="connsiteY12" fmla="*/ 758734 h 8722773"/>
              <a:gd name="connsiteX13" fmla="*/ 533401 w 1109411"/>
              <a:gd name="connsiteY13" fmla="*/ 602505 h 8722773"/>
              <a:gd name="connsiteX14" fmla="*/ 533400 w 1109411"/>
              <a:gd name="connsiteY14" fmla="*/ 602505 h 8722773"/>
              <a:gd name="connsiteX0" fmla="*/ 533400 w 1128952"/>
              <a:gd name="connsiteY0" fmla="*/ 602505 h 8722773"/>
              <a:gd name="connsiteX1" fmla="*/ 533400 w 1128952"/>
              <a:gd name="connsiteY1" fmla="*/ 602505 h 8722773"/>
              <a:gd name="connsiteX2" fmla="*/ 910571 w 1128952"/>
              <a:gd name="connsiteY2" fmla="*/ 758735 h 8722773"/>
              <a:gd name="connsiteX3" fmla="*/ 1066800 w 1128952"/>
              <a:gd name="connsiteY3" fmla="*/ 1135906 h 8722773"/>
              <a:gd name="connsiteX4" fmla="*/ 1109048 w 1128952"/>
              <a:gd name="connsiteY4" fmla="*/ 7478466 h 8722773"/>
              <a:gd name="connsiteX5" fmla="*/ 1066800 w 1128952"/>
              <a:gd name="connsiteY5" fmla="*/ 8722773 h 8722773"/>
              <a:gd name="connsiteX6" fmla="*/ 1066800 w 1128952"/>
              <a:gd name="connsiteY6" fmla="*/ 8722773 h 8722773"/>
              <a:gd name="connsiteX7" fmla="*/ 1066800 w 1128952"/>
              <a:gd name="connsiteY7" fmla="*/ 8722773 h 8722773"/>
              <a:gd name="connsiteX8" fmla="*/ 0 w 1128952"/>
              <a:gd name="connsiteY8" fmla="*/ 8722773 h 8722773"/>
              <a:gd name="connsiteX9" fmla="*/ 0 w 1128952"/>
              <a:gd name="connsiteY9" fmla="*/ 8722773 h 8722773"/>
              <a:gd name="connsiteX10" fmla="*/ 0 w 1128952"/>
              <a:gd name="connsiteY10" fmla="*/ 8722773 h 8722773"/>
              <a:gd name="connsiteX11" fmla="*/ 0 w 1128952"/>
              <a:gd name="connsiteY11" fmla="*/ 1135905 h 8722773"/>
              <a:gd name="connsiteX12" fmla="*/ 156230 w 1128952"/>
              <a:gd name="connsiteY12" fmla="*/ 758734 h 8722773"/>
              <a:gd name="connsiteX13" fmla="*/ 533401 w 1128952"/>
              <a:gd name="connsiteY13" fmla="*/ 602505 h 8722773"/>
              <a:gd name="connsiteX14" fmla="*/ 533400 w 1128952"/>
              <a:gd name="connsiteY14" fmla="*/ 602505 h 8722773"/>
              <a:gd name="connsiteX0" fmla="*/ 533400 w 1109048"/>
              <a:gd name="connsiteY0" fmla="*/ 602505 h 8722773"/>
              <a:gd name="connsiteX1" fmla="*/ 533400 w 1109048"/>
              <a:gd name="connsiteY1" fmla="*/ 602505 h 8722773"/>
              <a:gd name="connsiteX2" fmla="*/ 910571 w 1109048"/>
              <a:gd name="connsiteY2" fmla="*/ 758735 h 8722773"/>
              <a:gd name="connsiteX3" fmla="*/ 1066800 w 1109048"/>
              <a:gd name="connsiteY3" fmla="*/ 1135906 h 8722773"/>
              <a:gd name="connsiteX4" fmla="*/ 1109048 w 1109048"/>
              <a:gd name="connsiteY4" fmla="*/ 7478466 h 8722773"/>
              <a:gd name="connsiteX5" fmla="*/ 1066800 w 1109048"/>
              <a:gd name="connsiteY5" fmla="*/ 8722773 h 8722773"/>
              <a:gd name="connsiteX6" fmla="*/ 1066800 w 1109048"/>
              <a:gd name="connsiteY6" fmla="*/ 8722773 h 8722773"/>
              <a:gd name="connsiteX7" fmla="*/ 1066800 w 1109048"/>
              <a:gd name="connsiteY7" fmla="*/ 8722773 h 8722773"/>
              <a:gd name="connsiteX8" fmla="*/ 0 w 1109048"/>
              <a:gd name="connsiteY8" fmla="*/ 8722773 h 8722773"/>
              <a:gd name="connsiteX9" fmla="*/ 0 w 1109048"/>
              <a:gd name="connsiteY9" fmla="*/ 8722773 h 8722773"/>
              <a:gd name="connsiteX10" fmla="*/ 0 w 1109048"/>
              <a:gd name="connsiteY10" fmla="*/ 8722773 h 8722773"/>
              <a:gd name="connsiteX11" fmla="*/ 0 w 1109048"/>
              <a:gd name="connsiteY11" fmla="*/ 1135905 h 8722773"/>
              <a:gd name="connsiteX12" fmla="*/ 156230 w 1109048"/>
              <a:gd name="connsiteY12" fmla="*/ 758734 h 8722773"/>
              <a:gd name="connsiteX13" fmla="*/ 533401 w 1109048"/>
              <a:gd name="connsiteY13" fmla="*/ 602505 h 8722773"/>
              <a:gd name="connsiteX14" fmla="*/ 533400 w 1109048"/>
              <a:gd name="connsiteY14" fmla="*/ 602505 h 8722773"/>
              <a:gd name="connsiteX0" fmla="*/ 533400 w 1109048"/>
              <a:gd name="connsiteY0" fmla="*/ 602799 h 8723067"/>
              <a:gd name="connsiteX1" fmla="*/ 533400 w 1109048"/>
              <a:gd name="connsiteY1" fmla="*/ 602799 h 8723067"/>
              <a:gd name="connsiteX2" fmla="*/ 910571 w 1109048"/>
              <a:gd name="connsiteY2" fmla="*/ 759029 h 8723067"/>
              <a:gd name="connsiteX3" fmla="*/ 1066800 w 1109048"/>
              <a:gd name="connsiteY3" fmla="*/ 1136200 h 8723067"/>
              <a:gd name="connsiteX4" fmla="*/ 1109048 w 1109048"/>
              <a:gd name="connsiteY4" fmla="*/ 7478760 h 8723067"/>
              <a:gd name="connsiteX5" fmla="*/ 1066800 w 1109048"/>
              <a:gd name="connsiteY5" fmla="*/ 8723067 h 8723067"/>
              <a:gd name="connsiteX6" fmla="*/ 1066800 w 1109048"/>
              <a:gd name="connsiteY6" fmla="*/ 8723067 h 8723067"/>
              <a:gd name="connsiteX7" fmla="*/ 1066800 w 1109048"/>
              <a:gd name="connsiteY7" fmla="*/ 8723067 h 8723067"/>
              <a:gd name="connsiteX8" fmla="*/ 0 w 1109048"/>
              <a:gd name="connsiteY8" fmla="*/ 8723067 h 8723067"/>
              <a:gd name="connsiteX9" fmla="*/ 0 w 1109048"/>
              <a:gd name="connsiteY9" fmla="*/ 8723067 h 8723067"/>
              <a:gd name="connsiteX10" fmla="*/ 0 w 1109048"/>
              <a:gd name="connsiteY10" fmla="*/ 8723067 h 8723067"/>
              <a:gd name="connsiteX11" fmla="*/ 0 w 1109048"/>
              <a:gd name="connsiteY11" fmla="*/ 1136199 h 8723067"/>
              <a:gd name="connsiteX12" fmla="*/ 156230 w 1109048"/>
              <a:gd name="connsiteY12" fmla="*/ 759028 h 8723067"/>
              <a:gd name="connsiteX13" fmla="*/ 533401 w 1109048"/>
              <a:gd name="connsiteY13" fmla="*/ 602799 h 8723067"/>
              <a:gd name="connsiteX14" fmla="*/ 533400 w 1109048"/>
              <a:gd name="connsiteY14" fmla="*/ 602799 h 8723067"/>
              <a:gd name="connsiteX0" fmla="*/ 533400 w 1109048"/>
              <a:gd name="connsiteY0" fmla="*/ 0 h 8120268"/>
              <a:gd name="connsiteX1" fmla="*/ 533400 w 1109048"/>
              <a:gd name="connsiteY1" fmla="*/ 0 h 8120268"/>
              <a:gd name="connsiteX2" fmla="*/ 910571 w 1109048"/>
              <a:gd name="connsiteY2" fmla="*/ 156230 h 8120268"/>
              <a:gd name="connsiteX3" fmla="*/ 1066800 w 1109048"/>
              <a:gd name="connsiteY3" fmla="*/ 533401 h 8120268"/>
              <a:gd name="connsiteX4" fmla="*/ 1109048 w 1109048"/>
              <a:gd name="connsiteY4" fmla="*/ 6875961 h 8120268"/>
              <a:gd name="connsiteX5" fmla="*/ 1066800 w 1109048"/>
              <a:gd name="connsiteY5" fmla="*/ 8120268 h 8120268"/>
              <a:gd name="connsiteX6" fmla="*/ 1066800 w 1109048"/>
              <a:gd name="connsiteY6" fmla="*/ 8120268 h 8120268"/>
              <a:gd name="connsiteX7" fmla="*/ 1066800 w 1109048"/>
              <a:gd name="connsiteY7" fmla="*/ 8120268 h 8120268"/>
              <a:gd name="connsiteX8" fmla="*/ 0 w 1109048"/>
              <a:gd name="connsiteY8" fmla="*/ 8120268 h 8120268"/>
              <a:gd name="connsiteX9" fmla="*/ 0 w 1109048"/>
              <a:gd name="connsiteY9" fmla="*/ 8120268 h 8120268"/>
              <a:gd name="connsiteX10" fmla="*/ 0 w 1109048"/>
              <a:gd name="connsiteY10" fmla="*/ 8120268 h 8120268"/>
              <a:gd name="connsiteX11" fmla="*/ 0 w 1109048"/>
              <a:gd name="connsiteY11" fmla="*/ 533400 h 8120268"/>
              <a:gd name="connsiteX12" fmla="*/ 156230 w 1109048"/>
              <a:gd name="connsiteY12" fmla="*/ 156229 h 8120268"/>
              <a:gd name="connsiteX13" fmla="*/ 533401 w 1109048"/>
              <a:gd name="connsiteY13" fmla="*/ 0 h 8120268"/>
              <a:gd name="connsiteX14" fmla="*/ 533400 w 1109048"/>
              <a:gd name="connsiteY14" fmla="*/ 0 h 8120268"/>
              <a:gd name="connsiteX0" fmla="*/ 533400 w 1109048"/>
              <a:gd name="connsiteY0" fmla="*/ 0 h 8120268"/>
              <a:gd name="connsiteX1" fmla="*/ 533400 w 1109048"/>
              <a:gd name="connsiteY1" fmla="*/ 0 h 8120268"/>
              <a:gd name="connsiteX2" fmla="*/ 910571 w 1109048"/>
              <a:gd name="connsiteY2" fmla="*/ 156230 h 8120268"/>
              <a:gd name="connsiteX3" fmla="*/ 1066800 w 1109048"/>
              <a:gd name="connsiteY3" fmla="*/ 533401 h 8120268"/>
              <a:gd name="connsiteX4" fmla="*/ 1109048 w 1109048"/>
              <a:gd name="connsiteY4" fmla="*/ 6875961 h 8120268"/>
              <a:gd name="connsiteX5" fmla="*/ 1066800 w 1109048"/>
              <a:gd name="connsiteY5" fmla="*/ 8120268 h 8120268"/>
              <a:gd name="connsiteX6" fmla="*/ 1066800 w 1109048"/>
              <a:gd name="connsiteY6" fmla="*/ 8120268 h 8120268"/>
              <a:gd name="connsiteX7" fmla="*/ 852372 w 1109048"/>
              <a:gd name="connsiteY7" fmla="*/ 8083096 h 8120268"/>
              <a:gd name="connsiteX8" fmla="*/ 0 w 1109048"/>
              <a:gd name="connsiteY8" fmla="*/ 8120268 h 8120268"/>
              <a:gd name="connsiteX9" fmla="*/ 0 w 1109048"/>
              <a:gd name="connsiteY9" fmla="*/ 8120268 h 8120268"/>
              <a:gd name="connsiteX10" fmla="*/ 0 w 1109048"/>
              <a:gd name="connsiteY10" fmla="*/ 8120268 h 8120268"/>
              <a:gd name="connsiteX11" fmla="*/ 0 w 1109048"/>
              <a:gd name="connsiteY11" fmla="*/ 533400 h 8120268"/>
              <a:gd name="connsiteX12" fmla="*/ 156230 w 1109048"/>
              <a:gd name="connsiteY12" fmla="*/ 156229 h 8120268"/>
              <a:gd name="connsiteX13" fmla="*/ 533401 w 1109048"/>
              <a:gd name="connsiteY13" fmla="*/ 0 h 8120268"/>
              <a:gd name="connsiteX14" fmla="*/ 533400 w 1109048"/>
              <a:gd name="connsiteY14" fmla="*/ 0 h 8120268"/>
              <a:gd name="connsiteX0" fmla="*/ 533400 w 1109048"/>
              <a:gd name="connsiteY0" fmla="*/ 0 h 8120268"/>
              <a:gd name="connsiteX1" fmla="*/ 533400 w 1109048"/>
              <a:gd name="connsiteY1" fmla="*/ 0 h 8120268"/>
              <a:gd name="connsiteX2" fmla="*/ 910571 w 1109048"/>
              <a:gd name="connsiteY2" fmla="*/ 156230 h 8120268"/>
              <a:gd name="connsiteX3" fmla="*/ 1066800 w 1109048"/>
              <a:gd name="connsiteY3" fmla="*/ 533401 h 8120268"/>
              <a:gd name="connsiteX4" fmla="*/ 1109048 w 1109048"/>
              <a:gd name="connsiteY4" fmla="*/ 6875961 h 8120268"/>
              <a:gd name="connsiteX5" fmla="*/ 1066800 w 1109048"/>
              <a:gd name="connsiteY5" fmla="*/ 8120268 h 8120268"/>
              <a:gd name="connsiteX6" fmla="*/ 1066800 w 1109048"/>
              <a:gd name="connsiteY6" fmla="*/ 8120268 h 8120268"/>
              <a:gd name="connsiteX7" fmla="*/ 1084010 w 1109048"/>
              <a:gd name="connsiteY7" fmla="*/ 8053661 h 8120268"/>
              <a:gd name="connsiteX8" fmla="*/ 852372 w 1109048"/>
              <a:gd name="connsiteY8" fmla="*/ 8083096 h 8120268"/>
              <a:gd name="connsiteX9" fmla="*/ 0 w 1109048"/>
              <a:gd name="connsiteY9" fmla="*/ 8120268 h 8120268"/>
              <a:gd name="connsiteX10" fmla="*/ 0 w 1109048"/>
              <a:gd name="connsiteY10" fmla="*/ 8120268 h 8120268"/>
              <a:gd name="connsiteX11" fmla="*/ 0 w 1109048"/>
              <a:gd name="connsiteY11" fmla="*/ 8120268 h 8120268"/>
              <a:gd name="connsiteX12" fmla="*/ 0 w 1109048"/>
              <a:gd name="connsiteY12" fmla="*/ 533400 h 8120268"/>
              <a:gd name="connsiteX13" fmla="*/ 156230 w 1109048"/>
              <a:gd name="connsiteY13" fmla="*/ 156229 h 8120268"/>
              <a:gd name="connsiteX14" fmla="*/ 533401 w 1109048"/>
              <a:gd name="connsiteY14" fmla="*/ 0 h 8120268"/>
              <a:gd name="connsiteX15" fmla="*/ 533400 w 1109048"/>
              <a:gd name="connsiteY15" fmla="*/ 0 h 8120268"/>
              <a:gd name="connsiteX0" fmla="*/ 533400 w 1109048"/>
              <a:gd name="connsiteY0" fmla="*/ 0 h 8120268"/>
              <a:gd name="connsiteX1" fmla="*/ 533400 w 1109048"/>
              <a:gd name="connsiteY1" fmla="*/ 0 h 8120268"/>
              <a:gd name="connsiteX2" fmla="*/ 910571 w 1109048"/>
              <a:gd name="connsiteY2" fmla="*/ 156230 h 8120268"/>
              <a:gd name="connsiteX3" fmla="*/ 1066800 w 1109048"/>
              <a:gd name="connsiteY3" fmla="*/ 533401 h 8120268"/>
              <a:gd name="connsiteX4" fmla="*/ 1109048 w 1109048"/>
              <a:gd name="connsiteY4" fmla="*/ 6875961 h 8120268"/>
              <a:gd name="connsiteX5" fmla="*/ 1066800 w 1109048"/>
              <a:gd name="connsiteY5" fmla="*/ 8120268 h 8120268"/>
              <a:gd name="connsiteX6" fmla="*/ 1066800 w 1109048"/>
              <a:gd name="connsiteY6" fmla="*/ 8120268 h 8120268"/>
              <a:gd name="connsiteX7" fmla="*/ 852372 w 1109048"/>
              <a:gd name="connsiteY7" fmla="*/ 8083096 h 8120268"/>
              <a:gd name="connsiteX8" fmla="*/ 0 w 1109048"/>
              <a:gd name="connsiteY8" fmla="*/ 8120268 h 8120268"/>
              <a:gd name="connsiteX9" fmla="*/ 0 w 1109048"/>
              <a:gd name="connsiteY9" fmla="*/ 8120268 h 8120268"/>
              <a:gd name="connsiteX10" fmla="*/ 0 w 1109048"/>
              <a:gd name="connsiteY10" fmla="*/ 8120268 h 8120268"/>
              <a:gd name="connsiteX11" fmla="*/ 0 w 1109048"/>
              <a:gd name="connsiteY11" fmla="*/ 533400 h 8120268"/>
              <a:gd name="connsiteX12" fmla="*/ 156230 w 1109048"/>
              <a:gd name="connsiteY12" fmla="*/ 156229 h 8120268"/>
              <a:gd name="connsiteX13" fmla="*/ 533401 w 1109048"/>
              <a:gd name="connsiteY13" fmla="*/ 0 h 8120268"/>
              <a:gd name="connsiteX14" fmla="*/ 533400 w 1109048"/>
              <a:gd name="connsiteY14" fmla="*/ 0 h 8120268"/>
              <a:gd name="connsiteX0" fmla="*/ 533400 w 1109048"/>
              <a:gd name="connsiteY0" fmla="*/ 0 h 8120268"/>
              <a:gd name="connsiteX1" fmla="*/ 533400 w 1109048"/>
              <a:gd name="connsiteY1" fmla="*/ 0 h 8120268"/>
              <a:gd name="connsiteX2" fmla="*/ 910571 w 1109048"/>
              <a:gd name="connsiteY2" fmla="*/ 156230 h 8120268"/>
              <a:gd name="connsiteX3" fmla="*/ 1066800 w 1109048"/>
              <a:gd name="connsiteY3" fmla="*/ 533401 h 8120268"/>
              <a:gd name="connsiteX4" fmla="*/ 1109048 w 1109048"/>
              <a:gd name="connsiteY4" fmla="*/ 6875961 h 8120268"/>
              <a:gd name="connsiteX5" fmla="*/ 1066800 w 1109048"/>
              <a:gd name="connsiteY5" fmla="*/ 8120268 h 8120268"/>
              <a:gd name="connsiteX6" fmla="*/ 852372 w 1109048"/>
              <a:gd name="connsiteY6" fmla="*/ 8083096 h 8120268"/>
              <a:gd name="connsiteX7" fmla="*/ 0 w 1109048"/>
              <a:gd name="connsiteY7" fmla="*/ 8120268 h 8120268"/>
              <a:gd name="connsiteX8" fmla="*/ 0 w 1109048"/>
              <a:gd name="connsiteY8" fmla="*/ 8120268 h 8120268"/>
              <a:gd name="connsiteX9" fmla="*/ 0 w 1109048"/>
              <a:gd name="connsiteY9" fmla="*/ 8120268 h 8120268"/>
              <a:gd name="connsiteX10" fmla="*/ 0 w 1109048"/>
              <a:gd name="connsiteY10" fmla="*/ 533400 h 8120268"/>
              <a:gd name="connsiteX11" fmla="*/ 156230 w 1109048"/>
              <a:gd name="connsiteY11" fmla="*/ 156229 h 8120268"/>
              <a:gd name="connsiteX12" fmla="*/ 533401 w 1109048"/>
              <a:gd name="connsiteY12" fmla="*/ 0 h 8120268"/>
              <a:gd name="connsiteX13" fmla="*/ 533400 w 1109048"/>
              <a:gd name="connsiteY13" fmla="*/ 0 h 8120268"/>
              <a:gd name="connsiteX0" fmla="*/ 533400 w 1109048"/>
              <a:gd name="connsiteY0" fmla="*/ 0 h 8120268"/>
              <a:gd name="connsiteX1" fmla="*/ 533400 w 1109048"/>
              <a:gd name="connsiteY1" fmla="*/ 0 h 8120268"/>
              <a:gd name="connsiteX2" fmla="*/ 910571 w 1109048"/>
              <a:gd name="connsiteY2" fmla="*/ 156230 h 8120268"/>
              <a:gd name="connsiteX3" fmla="*/ 1066800 w 1109048"/>
              <a:gd name="connsiteY3" fmla="*/ 533401 h 8120268"/>
              <a:gd name="connsiteX4" fmla="*/ 1109048 w 1109048"/>
              <a:gd name="connsiteY4" fmla="*/ 6875961 h 8120268"/>
              <a:gd name="connsiteX5" fmla="*/ 852372 w 1109048"/>
              <a:gd name="connsiteY5" fmla="*/ 8083096 h 8120268"/>
              <a:gd name="connsiteX6" fmla="*/ 0 w 1109048"/>
              <a:gd name="connsiteY6" fmla="*/ 8120268 h 8120268"/>
              <a:gd name="connsiteX7" fmla="*/ 0 w 1109048"/>
              <a:gd name="connsiteY7" fmla="*/ 8120268 h 8120268"/>
              <a:gd name="connsiteX8" fmla="*/ 0 w 1109048"/>
              <a:gd name="connsiteY8" fmla="*/ 8120268 h 8120268"/>
              <a:gd name="connsiteX9" fmla="*/ 0 w 1109048"/>
              <a:gd name="connsiteY9" fmla="*/ 533400 h 8120268"/>
              <a:gd name="connsiteX10" fmla="*/ 156230 w 1109048"/>
              <a:gd name="connsiteY10" fmla="*/ 156229 h 8120268"/>
              <a:gd name="connsiteX11" fmla="*/ 533401 w 1109048"/>
              <a:gd name="connsiteY11" fmla="*/ 0 h 8120268"/>
              <a:gd name="connsiteX12" fmla="*/ 533400 w 1109048"/>
              <a:gd name="connsiteY12" fmla="*/ 0 h 8120268"/>
              <a:gd name="connsiteX0" fmla="*/ 533400 w 1109048"/>
              <a:gd name="connsiteY0" fmla="*/ 0 h 8120268"/>
              <a:gd name="connsiteX1" fmla="*/ 533400 w 1109048"/>
              <a:gd name="connsiteY1" fmla="*/ 0 h 8120268"/>
              <a:gd name="connsiteX2" fmla="*/ 910571 w 1109048"/>
              <a:gd name="connsiteY2" fmla="*/ 156230 h 8120268"/>
              <a:gd name="connsiteX3" fmla="*/ 1066800 w 1109048"/>
              <a:gd name="connsiteY3" fmla="*/ 533401 h 8120268"/>
              <a:gd name="connsiteX4" fmla="*/ 1109048 w 1109048"/>
              <a:gd name="connsiteY4" fmla="*/ 6875961 h 8120268"/>
              <a:gd name="connsiteX5" fmla="*/ 852372 w 1109048"/>
              <a:gd name="connsiteY5" fmla="*/ 8083096 h 8120268"/>
              <a:gd name="connsiteX6" fmla="*/ 0 w 1109048"/>
              <a:gd name="connsiteY6" fmla="*/ 8120268 h 8120268"/>
              <a:gd name="connsiteX7" fmla="*/ 0 w 1109048"/>
              <a:gd name="connsiteY7" fmla="*/ 8120268 h 8120268"/>
              <a:gd name="connsiteX8" fmla="*/ 17782 w 1109048"/>
              <a:gd name="connsiteY8" fmla="*/ 7974865 h 8120268"/>
              <a:gd name="connsiteX9" fmla="*/ 0 w 1109048"/>
              <a:gd name="connsiteY9" fmla="*/ 533400 h 8120268"/>
              <a:gd name="connsiteX10" fmla="*/ 156230 w 1109048"/>
              <a:gd name="connsiteY10" fmla="*/ 156229 h 8120268"/>
              <a:gd name="connsiteX11" fmla="*/ 533401 w 1109048"/>
              <a:gd name="connsiteY11" fmla="*/ 0 h 8120268"/>
              <a:gd name="connsiteX12" fmla="*/ 533400 w 1109048"/>
              <a:gd name="connsiteY12" fmla="*/ 0 h 8120268"/>
              <a:gd name="connsiteX0" fmla="*/ 533400 w 1109048"/>
              <a:gd name="connsiteY0" fmla="*/ 0 h 8120268"/>
              <a:gd name="connsiteX1" fmla="*/ 533400 w 1109048"/>
              <a:gd name="connsiteY1" fmla="*/ 0 h 8120268"/>
              <a:gd name="connsiteX2" fmla="*/ 910571 w 1109048"/>
              <a:gd name="connsiteY2" fmla="*/ 156230 h 8120268"/>
              <a:gd name="connsiteX3" fmla="*/ 1066800 w 1109048"/>
              <a:gd name="connsiteY3" fmla="*/ 533401 h 8120268"/>
              <a:gd name="connsiteX4" fmla="*/ 1109048 w 1109048"/>
              <a:gd name="connsiteY4" fmla="*/ 6875961 h 8120268"/>
              <a:gd name="connsiteX5" fmla="*/ 852372 w 1109048"/>
              <a:gd name="connsiteY5" fmla="*/ 8083096 h 8120268"/>
              <a:gd name="connsiteX6" fmla="*/ 0 w 1109048"/>
              <a:gd name="connsiteY6" fmla="*/ 8120268 h 8120268"/>
              <a:gd name="connsiteX7" fmla="*/ 17782 w 1109048"/>
              <a:gd name="connsiteY7" fmla="*/ 7974865 h 8120268"/>
              <a:gd name="connsiteX8" fmla="*/ 0 w 1109048"/>
              <a:gd name="connsiteY8" fmla="*/ 533400 h 8120268"/>
              <a:gd name="connsiteX9" fmla="*/ 156230 w 1109048"/>
              <a:gd name="connsiteY9" fmla="*/ 156229 h 8120268"/>
              <a:gd name="connsiteX10" fmla="*/ 533401 w 1109048"/>
              <a:gd name="connsiteY10" fmla="*/ 0 h 8120268"/>
              <a:gd name="connsiteX11" fmla="*/ 533400 w 1109048"/>
              <a:gd name="connsiteY11" fmla="*/ 0 h 8120268"/>
              <a:gd name="connsiteX0" fmla="*/ 533400 w 1109048"/>
              <a:gd name="connsiteY0" fmla="*/ 0 h 8083096"/>
              <a:gd name="connsiteX1" fmla="*/ 533400 w 1109048"/>
              <a:gd name="connsiteY1" fmla="*/ 0 h 8083096"/>
              <a:gd name="connsiteX2" fmla="*/ 910571 w 1109048"/>
              <a:gd name="connsiteY2" fmla="*/ 156230 h 8083096"/>
              <a:gd name="connsiteX3" fmla="*/ 1066800 w 1109048"/>
              <a:gd name="connsiteY3" fmla="*/ 533401 h 8083096"/>
              <a:gd name="connsiteX4" fmla="*/ 1109048 w 1109048"/>
              <a:gd name="connsiteY4" fmla="*/ 6875961 h 8083096"/>
              <a:gd name="connsiteX5" fmla="*/ 852372 w 1109048"/>
              <a:gd name="connsiteY5" fmla="*/ 8083096 h 8083096"/>
              <a:gd name="connsiteX6" fmla="*/ 17782 w 1109048"/>
              <a:gd name="connsiteY6" fmla="*/ 7974865 h 8083096"/>
              <a:gd name="connsiteX7" fmla="*/ 0 w 1109048"/>
              <a:gd name="connsiteY7" fmla="*/ 533400 h 8083096"/>
              <a:gd name="connsiteX8" fmla="*/ 156230 w 1109048"/>
              <a:gd name="connsiteY8" fmla="*/ 156229 h 8083096"/>
              <a:gd name="connsiteX9" fmla="*/ 533401 w 1109048"/>
              <a:gd name="connsiteY9" fmla="*/ 0 h 8083096"/>
              <a:gd name="connsiteX10" fmla="*/ 533400 w 1109048"/>
              <a:gd name="connsiteY10" fmla="*/ 0 h 8083096"/>
              <a:gd name="connsiteX0" fmla="*/ 533400 w 1100209"/>
              <a:gd name="connsiteY0" fmla="*/ 0 h 8083096"/>
              <a:gd name="connsiteX1" fmla="*/ 533400 w 1100209"/>
              <a:gd name="connsiteY1" fmla="*/ 0 h 8083096"/>
              <a:gd name="connsiteX2" fmla="*/ 910571 w 1100209"/>
              <a:gd name="connsiteY2" fmla="*/ 156230 h 8083096"/>
              <a:gd name="connsiteX3" fmla="*/ 1066800 w 1100209"/>
              <a:gd name="connsiteY3" fmla="*/ 533401 h 8083096"/>
              <a:gd name="connsiteX4" fmla="*/ 1100209 w 1100209"/>
              <a:gd name="connsiteY4" fmla="*/ 6755640 h 8083096"/>
              <a:gd name="connsiteX5" fmla="*/ 852372 w 1100209"/>
              <a:gd name="connsiteY5" fmla="*/ 8083096 h 8083096"/>
              <a:gd name="connsiteX6" fmla="*/ 17782 w 1100209"/>
              <a:gd name="connsiteY6" fmla="*/ 7974865 h 8083096"/>
              <a:gd name="connsiteX7" fmla="*/ 0 w 1100209"/>
              <a:gd name="connsiteY7" fmla="*/ 533400 h 8083096"/>
              <a:gd name="connsiteX8" fmla="*/ 156230 w 1100209"/>
              <a:gd name="connsiteY8" fmla="*/ 156229 h 8083096"/>
              <a:gd name="connsiteX9" fmla="*/ 533401 w 1100209"/>
              <a:gd name="connsiteY9" fmla="*/ 0 h 8083096"/>
              <a:gd name="connsiteX10" fmla="*/ 533400 w 1100209"/>
              <a:gd name="connsiteY10" fmla="*/ 0 h 8083096"/>
              <a:gd name="connsiteX0" fmla="*/ 533400 w 1100209"/>
              <a:gd name="connsiteY0" fmla="*/ 0 h 8104720"/>
              <a:gd name="connsiteX1" fmla="*/ 533400 w 1100209"/>
              <a:gd name="connsiteY1" fmla="*/ 0 h 8104720"/>
              <a:gd name="connsiteX2" fmla="*/ 910571 w 1100209"/>
              <a:gd name="connsiteY2" fmla="*/ 156230 h 8104720"/>
              <a:gd name="connsiteX3" fmla="*/ 1066800 w 1100209"/>
              <a:gd name="connsiteY3" fmla="*/ 533401 h 8104720"/>
              <a:gd name="connsiteX4" fmla="*/ 1100209 w 1100209"/>
              <a:gd name="connsiteY4" fmla="*/ 6755640 h 8104720"/>
              <a:gd name="connsiteX5" fmla="*/ 848624 w 1100209"/>
              <a:gd name="connsiteY5" fmla="*/ 8104720 h 8104720"/>
              <a:gd name="connsiteX6" fmla="*/ 17782 w 1100209"/>
              <a:gd name="connsiteY6" fmla="*/ 7974865 h 8104720"/>
              <a:gd name="connsiteX7" fmla="*/ 0 w 1100209"/>
              <a:gd name="connsiteY7" fmla="*/ 533400 h 8104720"/>
              <a:gd name="connsiteX8" fmla="*/ 156230 w 1100209"/>
              <a:gd name="connsiteY8" fmla="*/ 156229 h 8104720"/>
              <a:gd name="connsiteX9" fmla="*/ 533401 w 1100209"/>
              <a:gd name="connsiteY9" fmla="*/ 0 h 8104720"/>
              <a:gd name="connsiteX10" fmla="*/ 533400 w 1100209"/>
              <a:gd name="connsiteY10" fmla="*/ 0 h 81047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100209" h="8104720">
                <a:moveTo>
                  <a:pt x="533400" y="0"/>
                </a:moveTo>
                <a:lnTo>
                  <a:pt x="533400" y="0"/>
                </a:lnTo>
                <a:cubicBezTo>
                  <a:pt x="674867" y="0"/>
                  <a:pt x="810539" y="56198"/>
                  <a:pt x="910571" y="156230"/>
                </a:cubicBezTo>
                <a:cubicBezTo>
                  <a:pt x="1010603" y="256262"/>
                  <a:pt x="1055019" y="390601"/>
                  <a:pt x="1066800" y="533401"/>
                </a:cubicBezTo>
                <a:cubicBezTo>
                  <a:pt x="1066437" y="2679490"/>
                  <a:pt x="1093715" y="6711917"/>
                  <a:pt x="1100209" y="6755640"/>
                </a:cubicBezTo>
                <a:lnTo>
                  <a:pt x="848624" y="8104720"/>
                </a:lnTo>
                <a:lnTo>
                  <a:pt x="17782" y="7974865"/>
                </a:lnTo>
                <a:cubicBezTo>
                  <a:pt x="11855" y="5494377"/>
                  <a:pt x="5927" y="3013888"/>
                  <a:pt x="0" y="533400"/>
                </a:cubicBezTo>
                <a:cubicBezTo>
                  <a:pt x="0" y="391933"/>
                  <a:pt x="56198" y="256261"/>
                  <a:pt x="156230" y="156229"/>
                </a:cubicBezTo>
                <a:cubicBezTo>
                  <a:pt x="256262" y="56197"/>
                  <a:pt x="391935" y="0"/>
                  <a:pt x="533401" y="0"/>
                </a:cubicBezTo>
                <a:lnTo>
                  <a:pt x="533400" y="0"/>
                </a:lnTo>
                <a:close/>
              </a:path>
            </a:pathLst>
          </a:custGeom>
          <a:solidFill>
            <a:schemeClr val="accent1">
              <a:alpha val="30000"/>
            </a:schemeClr>
          </a:solidFill>
          <a:ln>
            <a:solidFill>
              <a:schemeClr val="accent2">
                <a:alpha val="3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37" name="Freeform 36"/>
          <p:cNvSpPr/>
          <p:nvPr/>
        </p:nvSpPr>
        <p:spPr>
          <a:xfrm rot="15600000" flipH="1" flipV="1">
            <a:off x="3393402" y="-445315"/>
            <a:ext cx="2008191" cy="9264100"/>
          </a:xfrm>
          <a:custGeom>
            <a:avLst/>
            <a:gdLst>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0 w 2209695"/>
              <a:gd name="connsiteY7" fmla="*/ 9154402 h 9154402"/>
              <a:gd name="connsiteX8" fmla="*/ 0 w 2209695"/>
              <a:gd name="connsiteY8" fmla="*/ 9154402 h 9154402"/>
              <a:gd name="connsiteX9" fmla="*/ 0 w 2209695"/>
              <a:gd name="connsiteY9" fmla="*/ 9154402 h 9154402"/>
              <a:gd name="connsiteX10" fmla="*/ 0 w 2209695"/>
              <a:gd name="connsiteY10" fmla="*/ 1104848 h 9154402"/>
              <a:gd name="connsiteX11" fmla="*/ 323604 w 2209695"/>
              <a:gd name="connsiteY11" fmla="*/ 323603 h 9154402"/>
              <a:gd name="connsiteX12" fmla="*/ 1104850 w 2209695"/>
              <a:gd name="connsiteY12" fmla="*/ 2 h 9154402"/>
              <a:gd name="connsiteX13" fmla="*/ 1104848 w 2209695"/>
              <a:gd name="connsiteY13" fmla="*/ 0 h 9154402"/>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0 w 2209695"/>
              <a:gd name="connsiteY7" fmla="*/ 9154402 h 9154402"/>
              <a:gd name="connsiteX8" fmla="*/ 0 w 2209695"/>
              <a:gd name="connsiteY8" fmla="*/ 9154402 h 9154402"/>
              <a:gd name="connsiteX9" fmla="*/ 0 w 2209695"/>
              <a:gd name="connsiteY9" fmla="*/ 9154402 h 9154402"/>
              <a:gd name="connsiteX10" fmla="*/ 1503 w 2209695"/>
              <a:gd name="connsiteY10" fmla="*/ 8780893 h 9154402"/>
              <a:gd name="connsiteX11" fmla="*/ 0 w 2209695"/>
              <a:gd name="connsiteY11" fmla="*/ 1104848 h 9154402"/>
              <a:gd name="connsiteX12" fmla="*/ 323604 w 2209695"/>
              <a:gd name="connsiteY12" fmla="*/ 323603 h 9154402"/>
              <a:gd name="connsiteX13" fmla="*/ 1104850 w 2209695"/>
              <a:gd name="connsiteY13" fmla="*/ 2 h 9154402"/>
              <a:gd name="connsiteX14" fmla="*/ 1104848 w 2209695"/>
              <a:gd name="connsiteY14" fmla="*/ 0 h 9154402"/>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0 w 2209695"/>
              <a:gd name="connsiteY7" fmla="*/ 9154402 h 9154402"/>
              <a:gd name="connsiteX8" fmla="*/ 0 w 2209695"/>
              <a:gd name="connsiteY8" fmla="*/ 9154402 h 9154402"/>
              <a:gd name="connsiteX9" fmla="*/ 1503 w 2209695"/>
              <a:gd name="connsiteY9" fmla="*/ 8780893 h 9154402"/>
              <a:gd name="connsiteX10" fmla="*/ 0 w 2209695"/>
              <a:gd name="connsiteY10" fmla="*/ 1104848 h 9154402"/>
              <a:gd name="connsiteX11" fmla="*/ 323604 w 2209695"/>
              <a:gd name="connsiteY11" fmla="*/ 323603 h 9154402"/>
              <a:gd name="connsiteX12" fmla="*/ 1104850 w 2209695"/>
              <a:gd name="connsiteY12" fmla="*/ 2 h 9154402"/>
              <a:gd name="connsiteX13" fmla="*/ 1104848 w 2209695"/>
              <a:gd name="connsiteY13" fmla="*/ 0 h 9154402"/>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0 w 2209695"/>
              <a:gd name="connsiteY7" fmla="*/ 9154402 h 9154402"/>
              <a:gd name="connsiteX8" fmla="*/ 1503 w 2209695"/>
              <a:gd name="connsiteY8" fmla="*/ 8780893 h 9154402"/>
              <a:gd name="connsiteX9" fmla="*/ 0 w 2209695"/>
              <a:gd name="connsiteY9" fmla="*/ 1104848 h 9154402"/>
              <a:gd name="connsiteX10" fmla="*/ 323604 w 2209695"/>
              <a:gd name="connsiteY10" fmla="*/ 323603 h 9154402"/>
              <a:gd name="connsiteX11" fmla="*/ 1104850 w 2209695"/>
              <a:gd name="connsiteY11" fmla="*/ 2 h 9154402"/>
              <a:gd name="connsiteX12" fmla="*/ 1104848 w 2209695"/>
              <a:gd name="connsiteY12" fmla="*/ 0 h 9154402"/>
              <a:gd name="connsiteX0" fmla="*/ 1144487 w 2249334"/>
              <a:gd name="connsiteY0" fmla="*/ 0 h 9154755"/>
              <a:gd name="connsiteX1" fmla="*/ 1144487 w 2249334"/>
              <a:gd name="connsiteY1" fmla="*/ 0 h 9154755"/>
              <a:gd name="connsiteX2" fmla="*/ 1925732 w 2249334"/>
              <a:gd name="connsiteY2" fmla="*/ 323604 h 9154755"/>
              <a:gd name="connsiteX3" fmla="*/ 2249333 w 2249334"/>
              <a:gd name="connsiteY3" fmla="*/ 1104850 h 9154755"/>
              <a:gd name="connsiteX4" fmla="*/ 2249334 w 2249334"/>
              <a:gd name="connsiteY4" fmla="*/ 9154402 h 9154755"/>
              <a:gd name="connsiteX5" fmla="*/ 2249334 w 2249334"/>
              <a:gd name="connsiteY5" fmla="*/ 9154402 h 9154755"/>
              <a:gd name="connsiteX6" fmla="*/ 2249334 w 2249334"/>
              <a:gd name="connsiteY6" fmla="*/ 9154402 h 9154755"/>
              <a:gd name="connsiteX7" fmla="*/ 0 w 2249334"/>
              <a:gd name="connsiteY7" fmla="*/ 9154755 h 9154755"/>
              <a:gd name="connsiteX8" fmla="*/ 41142 w 2249334"/>
              <a:gd name="connsiteY8" fmla="*/ 8780893 h 9154755"/>
              <a:gd name="connsiteX9" fmla="*/ 39639 w 2249334"/>
              <a:gd name="connsiteY9" fmla="*/ 1104848 h 9154755"/>
              <a:gd name="connsiteX10" fmla="*/ 363243 w 2249334"/>
              <a:gd name="connsiteY10" fmla="*/ 323603 h 9154755"/>
              <a:gd name="connsiteX11" fmla="*/ 1144489 w 2249334"/>
              <a:gd name="connsiteY11" fmla="*/ 2 h 9154755"/>
              <a:gd name="connsiteX12" fmla="*/ 1144487 w 2249334"/>
              <a:gd name="connsiteY12" fmla="*/ 0 h 9154755"/>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1503 w 2209695"/>
              <a:gd name="connsiteY7" fmla="*/ 8780893 h 9154402"/>
              <a:gd name="connsiteX8" fmla="*/ 0 w 2209695"/>
              <a:gd name="connsiteY8" fmla="*/ 1104848 h 9154402"/>
              <a:gd name="connsiteX9" fmla="*/ 323604 w 2209695"/>
              <a:gd name="connsiteY9" fmla="*/ 323603 h 9154402"/>
              <a:gd name="connsiteX10" fmla="*/ 1104850 w 2209695"/>
              <a:gd name="connsiteY10" fmla="*/ 2 h 9154402"/>
              <a:gd name="connsiteX11" fmla="*/ 1104848 w 2209695"/>
              <a:gd name="connsiteY11" fmla="*/ 0 h 9154402"/>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37157 w 2209695"/>
              <a:gd name="connsiteY7" fmla="*/ 8792966 h 9154402"/>
              <a:gd name="connsiteX8" fmla="*/ 0 w 2209695"/>
              <a:gd name="connsiteY8" fmla="*/ 1104848 h 9154402"/>
              <a:gd name="connsiteX9" fmla="*/ 323604 w 2209695"/>
              <a:gd name="connsiteY9" fmla="*/ 323603 h 9154402"/>
              <a:gd name="connsiteX10" fmla="*/ 1104850 w 2209695"/>
              <a:gd name="connsiteY10" fmla="*/ 2 h 9154402"/>
              <a:gd name="connsiteX11" fmla="*/ 1104848 w 2209695"/>
              <a:gd name="connsiteY11" fmla="*/ 0 h 9154402"/>
              <a:gd name="connsiteX0" fmla="*/ 37157 w 2301135"/>
              <a:gd name="connsiteY0" fmla="*/ 8792966 h 9245842"/>
              <a:gd name="connsiteX1" fmla="*/ 0 w 2301135"/>
              <a:gd name="connsiteY1" fmla="*/ 1104848 h 9245842"/>
              <a:gd name="connsiteX2" fmla="*/ 323604 w 2301135"/>
              <a:gd name="connsiteY2" fmla="*/ 323603 h 9245842"/>
              <a:gd name="connsiteX3" fmla="*/ 1104850 w 2301135"/>
              <a:gd name="connsiteY3" fmla="*/ 2 h 9245842"/>
              <a:gd name="connsiteX4" fmla="*/ 1104848 w 2301135"/>
              <a:gd name="connsiteY4" fmla="*/ 0 h 9245842"/>
              <a:gd name="connsiteX5" fmla="*/ 1104848 w 2301135"/>
              <a:gd name="connsiteY5" fmla="*/ 0 h 9245842"/>
              <a:gd name="connsiteX6" fmla="*/ 1886093 w 2301135"/>
              <a:gd name="connsiteY6" fmla="*/ 323604 h 9245842"/>
              <a:gd name="connsiteX7" fmla="*/ 2209694 w 2301135"/>
              <a:gd name="connsiteY7" fmla="*/ 1104850 h 9245842"/>
              <a:gd name="connsiteX8" fmla="*/ 2209695 w 2301135"/>
              <a:gd name="connsiteY8" fmla="*/ 9154402 h 9245842"/>
              <a:gd name="connsiteX9" fmla="*/ 2209695 w 2301135"/>
              <a:gd name="connsiteY9" fmla="*/ 9154402 h 9245842"/>
              <a:gd name="connsiteX10" fmla="*/ 2301135 w 2301135"/>
              <a:gd name="connsiteY10" fmla="*/ 9245842 h 9245842"/>
              <a:gd name="connsiteX0" fmla="*/ 37157 w 2209695"/>
              <a:gd name="connsiteY0" fmla="*/ 8792966 h 9154402"/>
              <a:gd name="connsiteX1" fmla="*/ 0 w 2209695"/>
              <a:gd name="connsiteY1" fmla="*/ 1104848 h 9154402"/>
              <a:gd name="connsiteX2" fmla="*/ 323604 w 2209695"/>
              <a:gd name="connsiteY2" fmla="*/ 323603 h 9154402"/>
              <a:gd name="connsiteX3" fmla="*/ 1104850 w 2209695"/>
              <a:gd name="connsiteY3" fmla="*/ 2 h 9154402"/>
              <a:gd name="connsiteX4" fmla="*/ 1104848 w 2209695"/>
              <a:gd name="connsiteY4" fmla="*/ 0 h 9154402"/>
              <a:gd name="connsiteX5" fmla="*/ 1104848 w 2209695"/>
              <a:gd name="connsiteY5" fmla="*/ 0 h 9154402"/>
              <a:gd name="connsiteX6" fmla="*/ 1886093 w 2209695"/>
              <a:gd name="connsiteY6" fmla="*/ 323604 h 9154402"/>
              <a:gd name="connsiteX7" fmla="*/ 2209694 w 2209695"/>
              <a:gd name="connsiteY7" fmla="*/ 1104850 h 9154402"/>
              <a:gd name="connsiteX8" fmla="*/ 2209695 w 2209695"/>
              <a:gd name="connsiteY8" fmla="*/ 9154402 h 9154402"/>
              <a:gd name="connsiteX9" fmla="*/ 2209695 w 2209695"/>
              <a:gd name="connsiteY9" fmla="*/ 9154402 h 9154402"/>
              <a:gd name="connsiteX0" fmla="*/ 93577 w 2209695"/>
              <a:gd name="connsiteY0" fmla="*/ 8811781 h 9154402"/>
              <a:gd name="connsiteX1" fmla="*/ 0 w 2209695"/>
              <a:gd name="connsiteY1" fmla="*/ 1104848 h 9154402"/>
              <a:gd name="connsiteX2" fmla="*/ 323604 w 2209695"/>
              <a:gd name="connsiteY2" fmla="*/ 323603 h 9154402"/>
              <a:gd name="connsiteX3" fmla="*/ 1104850 w 2209695"/>
              <a:gd name="connsiteY3" fmla="*/ 2 h 9154402"/>
              <a:gd name="connsiteX4" fmla="*/ 1104848 w 2209695"/>
              <a:gd name="connsiteY4" fmla="*/ 0 h 9154402"/>
              <a:gd name="connsiteX5" fmla="*/ 1104848 w 2209695"/>
              <a:gd name="connsiteY5" fmla="*/ 0 h 9154402"/>
              <a:gd name="connsiteX6" fmla="*/ 1886093 w 2209695"/>
              <a:gd name="connsiteY6" fmla="*/ 323604 h 9154402"/>
              <a:gd name="connsiteX7" fmla="*/ 2209694 w 2209695"/>
              <a:gd name="connsiteY7" fmla="*/ 1104850 h 9154402"/>
              <a:gd name="connsiteX8" fmla="*/ 2209695 w 2209695"/>
              <a:gd name="connsiteY8" fmla="*/ 9154402 h 9154402"/>
              <a:gd name="connsiteX9" fmla="*/ 2209695 w 2209695"/>
              <a:gd name="connsiteY9" fmla="*/ 9154402 h 9154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09695" h="9154402">
                <a:moveTo>
                  <a:pt x="93577" y="8811781"/>
                </a:moveTo>
                <a:lnTo>
                  <a:pt x="0" y="1104848"/>
                </a:lnTo>
                <a:cubicBezTo>
                  <a:pt x="0" y="811824"/>
                  <a:pt x="116404" y="530802"/>
                  <a:pt x="323604" y="323603"/>
                </a:cubicBezTo>
                <a:cubicBezTo>
                  <a:pt x="530804" y="116404"/>
                  <a:pt x="811826" y="1"/>
                  <a:pt x="1104850" y="2"/>
                </a:cubicBezTo>
                <a:lnTo>
                  <a:pt x="1104848" y="0"/>
                </a:lnTo>
                <a:lnTo>
                  <a:pt x="1104848" y="0"/>
                </a:lnTo>
                <a:cubicBezTo>
                  <a:pt x="1397872" y="0"/>
                  <a:pt x="1678894" y="116404"/>
                  <a:pt x="1886093" y="323604"/>
                </a:cubicBezTo>
                <a:cubicBezTo>
                  <a:pt x="2093292" y="530804"/>
                  <a:pt x="2209695" y="811826"/>
                  <a:pt x="2209694" y="1104850"/>
                </a:cubicBezTo>
                <a:cubicBezTo>
                  <a:pt x="2209694" y="3788034"/>
                  <a:pt x="2209695" y="6471218"/>
                  <a:pt x="2209695" y="9154402"/>
                </a:cubicBezTo>
                <a:lnTo>
                  <a:pt x="2209695" y="9154402"/>
                </a:lnTo>
              </a:path>
            </a:pathLst>
          </a:custGeom>
          <a:solidFill>
            <a:srgbClr val="073779">
              <a:alpha val="80000"/>
            </a:srgbClr>
          </a:solidFill>
          <a:ln w="25400">
            <a:solidFill>
              <a:schemeClr val="accent2">
                <a:alpha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3" name="Text Placeholder 2"/>
          <p:cNvSpPr>
            <a:spLocks noGrp="1"/>
          </p:cNvSpPr>
          <p:nvPr>
            <p:ph type="body" idx="1"/>
          </p:nvPr>
        </p:nvSpPr>
        <p:spPr>
          <a:xfrm rot="21000000">
            <a:off x="887172" y="5303003"/>
            <a:ext cx="6904501" cy="977900"/>
          </a:xfrm>
        </p:spPr>
        <p:txBody>
          <a:bodyPr vert="horz" lIns="91440" tIns="45720" rIns="91440" bIns="45720" rtlCol="0" anchor="ctr" anchorCtr="0">
            <a:normAutofit/>
          </a:bodyPr>
          <a:lstStyle>
            <a:lvl1pPr marL="0" indent="0" algn="r" defTabSz="914400" rtl="0" eaLnBrk="1" latinLnBrk="0" hangingPunct="1">
              <a:spcAft>
                <a:spcPts val="0"/>
              </a:spcAft>
              <a:buFontTx/>
              <a:buNone/>
              <a:defRPr sz="2400" kern="1200">
                <a:solidFill>
                  <a:schemeClr val="bg1"/>
                </a:solidFill>
                <a:effectLst/>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grpSp>
        <p:nvGrpSpPr>
          <p:cNvPr id="4" name="Group 32"/>
          <p:cNvGrpSpPr/>
          <p:nvPr/>
        </p:nvGrpSpPr>
        <p:grpSpPr>
          <a:xfrm>
            <a:off x="2786799" y="-981635"/>
            <a:ext cx="4391155" cy="2734235"/>
            <a:chOff x="2786799" y="-981635"/>
            <a:chExt cx="4391155" cy="2734235"/>
          </a:xfrm>
        </p:grpSpPr>
        <p:sp>
          <p:nvSpPr>
            <p:cNvPr id="17" name="Oval 16"/>
            <p:cNvSpPr/>
            <p:nvPr/>
          </p:nvSpPr>
          <p:spPr>
            <a:xfrm>
              <a:off x="4495800" y="1143000"/>
              <a:ext cx="609600" cy="60960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grpSp>
          <p:nvGrpSpPr>
            <p:cNvPr id="5" name="Group 30"/>
            <p:cNvGrpSpPr/>
            <p:nvPr/>
          </p:nvGrpSpPr>
          <p:grpSpPr>
            <a:xfrm flipH="1">
              <a:off x="2913529" y="-726141"/>
              <a:ext cx="1671367" cy="1685976"/>
              <a:chOff x="7015433" y="-737502"/>
              <a:chExt cx="1671367" cy="1685976"/>
            </a:xfrm>
          </p:grpSpPr>
          <p:sp>
            <p:nvSpPr>
              <p:cNvPr id="24" name="Arc 23"/>
              <p:cNvSpPr/>
              <p:nvPr/>
            </p:nvSpPr>
            <p:spPr>
              <a:xfrm rot="6387309">
                <a:off x="7124585" y="-846654"/>
                <a:ext cx="1453063" cy="1671367"/>
              </a:xfrm>
              <a:prstGeom prst="arc">
                <a:avLst>
                  <a:gd name="adj1" fmla="val 15179737"/>
                  <a:gd name="adj2" fmla="val 4448027"/>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5" name="Oval 24"/>
              <p:cNvSpPr/>
              <p:nvPr/>
            </p:nvSpPr>
            <p:spPr>
              <a:xfrm>
                <a:off x="7624910" y="304800"/>
                <a:ext cx="756423" cy="64367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6" name="Oval 25"/>
              <p:cNvSpPr/>
              <p:nvPr/>
            </p:nvSpPr>
            <p:spPr>
              <a:xfrm>
                <a:off x="7062935" y="145351"/>
                <a:ext cx="756423" cy="64367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grpSp>
        <p:grpSp>
          <p:nvGrpSpPr>
            <p:cNvPr id="6" name="Group 29"/>
            <p:cNvGrpSpPr/>
            <p:nvPr/>
          </p:nvGrpSpPr>
          <p:grpSpPr>
            <a:xfrm>
              <a:off x="3352800" y="-981635"/>
              <a:ext cx="3825154" cy="2064221"/>
              <a:chOff x="3441115" y="-977153"/>
              <a:chExt cx="4194039" cy="2064221"/>
            </a:xfrm>
          </p:grpSpPr>
          <p:sp>
            <p:nvSpPr>
              <p:cNvPr id="20" name="Pie 19"/>
              <p:cNvSpPr/>
              <p:nvPr/>
            </p:nvSpPr>
            <p:spPr>
              <a:xfrm>
                <a:off x="3481535" y="-772181"/>
                <a:ext cx="3505316" cy="1521076"/>
              </a:xfrm>
              <a:prstGeom prst="pie">
                <a:avLst>
                  <a:gd name="adj1" fmla="val 22874"/>
                  <a:gd name="adj2" fmla="val 10786258"/>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1" name="Oval 20"/>
              <p:cNvSpPr/>
              <p:nvPr/>
            </p:nvSpPr>
            <p:spPr>
              <a:xfrm>
                <a:off x="4607455" y="134134"/>
                <a:ext cx="1023669" cy="952934"/>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2" name="Arc 21"/>
              <p:cNvSpPr/>
              <p:nvPr/>
            </p:nvSpPr>
            <p:spPr>
              <a:xfrm rot="12469977">
                <a:off x="3441115" y="-185498"/>
                <a:ext cx="1133352" cy="831645"/>
              </a:xfrm>
              <a:prstGeom prst="arc">
                <a:avLst>
                  <a:gd name="adj1" fmla="val 11101214"/>
                  <a:gd name="adj2" fmla="val 21230192"/>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7" name="Arc 26"/>
              <p:cNvSpPr/>
              <p:nvPr/>
            </p:nvSpPr>
            <p:spPr>
              <a:xfrm rot="6387309">
                <a:off x="5658551" y="-1047889"/>
                <a:ext cx="1905868" cy="2047339"/>
              </a:xfrm>
              <a:prstGeom prst="arc">
                <a:avLst>
                  <a:gd name="adj1" fmla="val 15243146"/>
                  <a:gd name="adj2" fmla="val 4369025"/>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grpSp>
        <p:sp>
          <p:nvSpPr>
            <p:cNvPr id="28" name="Oval 27"/>
            <p:cNvSpPr/>
            <p:nvPr/>
          </p:nvSpPr>
          <p:spPr>
            <a:xfrm>
              <a:off x="3063128" y="89647"/>
              <a:ext cx="267260" cy="26726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32" name="Chord 31"/>
            <p:cNvSpPr/>
            <p:nvPr/>
          </p:nvSpPr>
          <p:spPr>
            <a:xfrm rot="17618442">
              <a:off x="2809659" y="-85690"/>
              <a:ext cx="182880" cy="228600"/>
            </a:xfrm>
            <a:prstGeom prst="chord">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grpSp>
      <p:sp>
        <p:nvSpPr>
          <p:cNvPr id="54" name="Round Same Side Corner Rectangle 53"/>
          <p:cNvSpPr/>
          <p:nvPr/>
        </p:nvSpPr>
        <p:spPr>
          <a:xfrm rot="4733987">
            <a:off x="1458981" y="2141099"/>
            <a:ext cx="809714" cy="2607556"/>
          </a:xfrm>
          <a:prstGeom prst="round2SameRect">
            <a:avLst>
              <a:gd name="adj1" fmla="val 50000"/>
              <a:gd name="adj2" fmla="val 0"/>
            </a:avLst>
          </a:prstGeom>
          <a:solidFill>
            <a:schemeClr val="accent1">
              <a:alpha val="65000"/>
            </a:schemeClr>
          </a:solidFill>
          <a:ln w="25400">
            <a:solidFill>
              <a:schemeClr val="accent2">
                <a:alpha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52" name="Freeform 51"/>
          <p:cNvSpPr/>
          <p:nvPr/>
        </p:nvSpPr>
        <p:spPr>
          <a:xfrm rot="4733987">
            <a:off x="814850" y="2202342"/>
            <a:ext cx="699135" cy="2512599"/>
          </a:xfrm>
          <a:custGeom>
            <a:avLst/>
            <a:gdLst>
              <a:gd name="connsiteX0" fmla="*/ 370199 w 740398"/>
              <a:gd name="connsiteY0" fmla="*/ 0 h 2607556"/>
              <a:gd name="connsiteX1" fmla="*/ 370199 w 740398"/>
              <a:gd name="connsiteY1" fmla="*/ 0 h 2607556"/>
              <a:gd name="connsiteX2" fmla="*/ 631969 w 740398"/>
              <a:gd name="connsiteY2" fmla="*/ 108429 h 2607556"/>
              <a:gd name="connsiteX3" fmla="*/ 740397 w 740398"/>
              <a:gd name="connsiteY3" fmla="*/ 370199 h 2607556"/>
              <a:gd name="connsiteX4" fmla="*/ 740398 w 740398"/>
              <a:gd name="connsiteY4" fmla="*/ 2607556 h 2607556"/>
              <a:gd name="connsiteX5" fmla="*/ 740398 w 740398"/>
              <a:gd name="connsiteY5" fmla="*/ 2607556 h 2607556"/>
              <a:gd name="connsiteX6" fmla="*/ 740398 w 740398"/>
              <a:gd name="connsiteY6" fmla="*/ 2607556 h 2607556"/>
              <a:gd name="connsiteX7" fmla="*/ 0 w 740398"/>
              <a:gd name="connsiteY7" fmla="*/ 2607556 h 2607556"/>
              <a:gd name="connsiteX8" fmla="*/ 0 w 740398"/>
              <a:gd name="connsiteY8" fmla="*/ 2607556 h 2607556"/>
              <a:gd name="connsiteX9" fmla="*/ 0 w 740398"/>
              <a:gd name="connsiteY9" fmla="*/ 2607556 h 2607556"/>
              <a:gd name="connsiteX10" fmla="*/ 0 w 740398"/>
              <a:gd name="connsiteY10" fmla="*/ 370199 h 2607556"/>
              <a:gd name="connsiteX11" fmla="*/ 108429 w 740398"/>
              <a:gd name="connsiteY11" fmla="*/ 108429 h 2607556"/>
              <a:gd name="connsiteX12" fmla="*/ 370199 w 740398"/>
              <a:gd name="connsiteY12" fmla="*/ 1 h 2607556"/>
              <a:gd name="connsiteX13" fmla="*/ 370199 w 740398"/>
              <a:gd name="connsiteY13" fmla="*/ 0 h 2607556"/>
              <a:gd name="connsiteX0" fmla="*/ 0 w 831838"/>
              <a:gd name="connsiteY0" fmla="*/ 2607556 h 2698996"/>
              <a:gd name="connsiteX1" fmla="*/ 0 w 831838"/>
              <a:gd name="connsiteY1" fmla="*/ 2607556 h 2698996"/>
              <a:gd name="connsiteX2" fmla="*/ 0 w 831838"/>
              <a:gd name="connsiteY2" fmla="*/ 2607556 h 2698996"/>
              <a:gd name="connsiteX3" fmla="*/ 0 w 831838"/>
              <a:gd name="connsiteY3" fmla="*/ 370199 h 2698996"/>
              <a:gd name="connsiteX4" fmla="*/ 108429 w 831838"/>
              <a:gd name="connsiteY4" fmla="*/ 108429 h 2698996"/>
              <a:gd name="connsiteX5" fmla="*/ 370199 w 831838"/>
              <a:gd name="connsiteY5" fmla="*/ 1 h 2698996"/>
              <a:gd name="connsiteX6" fmla="*/ 370199 w 831838"/>
              <a:gd name="connsiteY6" fmla="*/ 0 h 2698996"/>
              <a:gd name="connsiteX7" fmla="*/ 370199 w 831838"/>
              <a:gd name="connsiteY7" fmla="*/ 0 h 2698996"/>
              <a:gd name="connsiteX8" fmla="*/ 631969 w 831838"/>
              <a:gd name="connsiteY8" fmla="*/ 108429 h 2698996"/>
              <a:gd name="connsiteX9" fmla="*/ 740397 w 831838"/>
              <a:gd name="connsiteY9" fmla="*/ 370199 h 2698996"/>
              <a:gd name="connsiteX10" fmla="*/ 740398 w 831838"/>
              <a:gd name="connsiteY10" fmla="*/ 2607556 h 2698996"/>
              <a:gd name="connsiteX11" fmla="*/ 740398 w 831838"/>
              <a:gd name="connsiteY11" fmla="*/ 2607556 h 2698996"/>
              <a:gd name="connsiteX12" fmla="*/ 831838 w 831838"/>
              <a:gd name="connsiteY12" fmla="*/ 2698996 h 2698996"/>
              <a:gd name="connsiteX0" fmla="*/ 19377 w 851215"/>
              <a:gd name="connsiteY0" fmla="*/ 2607556 h 2698996"/>
              <a:gd name="connsiteX1" fmla="*/ 19377 w 851215"/>
              <a:gd name="connsiteY1" fmla="*/ 2607556 h 2698996"/>
              <a:gd name="connsiteX2" fmla="*/ 0 w 851215"/>
              <a:gd name="connsiteY2" fmla="*/ 2357093 h 2698996"/>
              <a:gd name="connsiteX3" fmla="*/ 19377 w 851215"/>
              <a:gd name="connsiteY3" fmla="*/ 370199 h 2698996"/>
              <a:gd name="connsiteX4" fmla="*/ 127806 w 851215"/>
              <a:gd name="connsiteY4" fmla="*/ 108429 h 2698996"/>
              <a:gd name="connsiteX5" fmla="*/ 389576 w 851215"/>
              <a:gd name="connsiteY5" fmla="*/ 1 h 2698996"/>
              <a:gd name="connsiteX6" fmla="*/ 389576 w 851215"/>
              <a:gd name="connsiteY6" fmla="*/ 0 h 2698996"/>
              <a:gd name="connsiteX7" fmla="*/ 389576 w 851215"/>
              <a:gd name="connsiteY7" fmla="*/ 0 h 2698996"/>
              <a:gd name="connsiteX8" fmla="*/ 651346 w 851215"/>
              <a:gd name="connsiteY8" fmla="*/ 108429 h 2698996"/>
              <a:gd name="connsiteX9" fmla="*/ 759774 w 851215"/>
              <a:gd name="connsiteY9" fmla="*/ 370199 h 2698996"/>
              <a:gd name="connsiteX10" fmla="*/ 759775 w 851215"/>
              <a:gd name="connsiteY10" fmla="*/ 2607556 h 2698996"/>
              <a:gd name="connsiteX11" fmla="*/ 759775 w 851215"/>
              <a:gd name="connsiteY11" fmla="*/ 2607556 h 2698996"/>
              <a:gd name="connsiteX12" fmla="*/ 851215 w 851215"/>
              <a:gd name="connsiteY12" fmla="*/ 2698996 h 2698996"/>
              <a:gd name="connsiteX0" fmla="*/ 19377 w 851215"/>
              <a:gd name="connsiteY0" fmla="*/ 2607556 h 2698996"/>
              <a:gd name="connsiteX1" fmla="*/ 0 w 851215"/>
              <a:gd name="connsiteY1" fmla="*/ 2357093 h 2698996"/>
              <a:gd name="connsiteX2" fmla="*/ 19377 w 851215"/>
              <a:gd name="connsiteY2" fmla="*/ 370199 h 2698996"/>
              <a:gd name="connsiteX3" fmla="*/ 127806 w 851215"/>
              <a:gd name="connsiteY3" fmla="*/ 108429 h 2698996"/>
              <a:gd name="connsiteX4" fmla="*/ 389576 w 851215"/>
              <a:gd name="connsiteY4" fmla="*/ 1 h 2698996"/>
              <a:gd name="connsiteX5" fmla="*/ 389576 w 851215"/>
              <a:gd name="connsiteY5" fmla="*/ 0 h 2698996"/>
              <a:gd name="connsiteX6" fmla="*/ 389576 w 851215"/>
              <a:gd name="connsiteY6" fmla="*/ 0 h 2698996"/>
              <a:gd name="connsiteX7" fmla="*/ 651346 w 851215"/>
              <a:gd name="connsiteY7" fmla="*/ 108429 h 2698996"/>
              <a:gd name="connsiteX8" fmla="*/ 759774 w 851215"/>
              <a:gd name="connsiteY8" fmla="*/ 370199 h 2698996"/>
              <a:gd name="connsiteX9" fmla="*/ 759775 w 851215"/>
              <a:gd name="connsiteY9" fmla="*/ 2607556 h 2698996"/>
              <a:gd name="connsiteX10" fmla="*/ 759775 w 851215"/>
              <a:gd name="connsiteY10" fmla="*/ 2607556 h 2698996"/>
              <a:gd name="connsiteX11" fmla="*/ 851215 w 851215"/>
              <a:gd name="connsiteY11" fmla="*/ 2698996 h 2698996"/>
              <a:gd name="connsiteX0" fmla="*/ 0 w 851215"/>
              <a:gd name="connsiteY0" fmla="*/ 2357093 h 2698996"/>
              <a:gd name="connsiteX1" fmla="*/ 19377 w 851215"/>
              <a:gd name="connsiteY1" fmla="*/ 370199 h 2698996"/>
              <a:gd name="connsiteX2" fmla="*/ 127806 w 851215"/>
              <a:gd name="connsiteY2" fmla="*/ 108429 h 2698996"/>
              <a:gd name="connsiteX3" fmla="*/ 389576 w 851215"/>
              <a:gd name="connsiteY3" fmla="*/ 1 h 2698996"/>
              <a:gd name="connsiteX4" fmla="*/ 389576 w 851215"/>
              <a:gd name="connsiteY4" fmla="*/ 0 h 2698996"/>
              <a:gd name="connsiteX5" fmla="*/ 389576 w 851215"/>
              <a:gd name="connsiteY5" fmla="*/ 0 h 2698996"/>
              <a:gd name="connsiteX6" fmla="*/ 651346 w 851215"/>
              <a:gd name="connsiteY6" fmla="*/ 108429 h 2698996"/>
              <a:gd name="connsiteX7" fmla="*/ 759774 w 851215"/>
              <a:gd name="connsiteY7" fmla="*/ 370199 h 2698996"/>
              <a:gd name="connsiteX8" fmla="*/ 759775 w 851215"/>
              <a:gd name="connsiteY8" fmla="*/ 2607556 h 2698996"/>
              <a:gd name="connsiteX9" fmla="*/ 759775 w 851215"/>
              <a:gd name="connsiteY9" fmla="*/ 2607556 h 2698996"/>
              <a:gd name="connsiteX10" fmla="*/ 851215 w 851215"/>
              <a:gd name="connsiteY10" fmla="*/ 2698996 h 2698996"/>
              <a:gd name="connsiteX0" fmla="*/ 0 w 759775"/>
              <a:gd name="connsiteY0" fmla="*/ 2357093 h 2607556"/>
              <a:gd name="connsiteX1" fmla="*/ 19377 w 759775"/>
              <a:gd name="connsiteY1" fmla="*/ 370199 h 2607556"/>
              <a:gd name="connsiteX2" fmla="*/ 127806 w 759775"/>
              <a:gd name="connsiteY2" fmla="*/ 108429 h 2607556"/>
              <a:gd name="connsiteX3" fmla="*/ 389576 w 759775"/>
              <a:gd name="connsiteY3" fmla="*/ 1 h 2607556"/>
              <a:gd name="connsiteX4" fmla="*/ 389576 w 759775"/>
              <a:gd name="connsiteY4" fmla="*/ 0 h 2607556"/>
              <a:gd name="connsiteX5" fmla="*/ 389576 w 759775"/>
              <a:gd name="connsiteY5" fmla="*/ 0 h 2607556"/>
              <a:gd name="connsiteX6" fmla="*/ 651346 w 759775"/>
              <a:gd name="connsiteY6" fmla="*/ 108429 h 2607556"/>
              <a:gd name="connsiteX7" fmla="*/ 759774 w 759775"/>
              <a:gd name="connsiteY7" fmla="*/ 370199 h 2607556"/>
              <a:gd name="connsiteX8" fmla="*/ 759775 w 759775"/>
              <a:gd name="connsiteY8" fmla="*/ 2607556 h 2607556"/>
              <a:gd name="connsiteX9" fmla="*/ 759775 w 759775"/>
              <a:gd name="connsiteY9" fmla="*/ 2607556 h 2607556"/>
              <a:gd name="connsiteX0" fmla="*/ 0 w 764702"/>
              <a:gd name="connsiteY0" fmla="*/ 2357093 h 2607556"/>
              <a:gd name="connsiteX1" fmla="*/ 19377 w 764702"/>
              <a:gd name="connsiteY1" fmla="*/ 370199 h 2607556"/>
              <a:gd name="connsiteX2" fmla="*/ 127806 w 764702"/>
              <a:gd name="connsiteY2" fmla="*/ 108429 h 2607556"/>
              <a:gd name="connsiteX3" fmla="*/ 389576 w 764702"/>
              <a:gd name="connsiteY3" fmla="*/ 1 h 2607556"/>
              <a:gd name="connsiteX4" fmla="*/ 389576 w 764702"/>
              <a:gd name="connsiteY4" fmla="*/ 0 h 2607556"/>
              <a:gd name="connsiteX5" fmla="*/ 389576 w 764702"/>
              <a:gd name="connsiteY5" fmla="*/ 0 h 2607556"/>
              <a:gd name="connsiteX6" fmla="*/ 651346 w 764702"/>
              <a:gd name="connsiteY6" fmla="*/ 108429 h 2607556"/>
              <a:gd name="connsiteX7" fmla="*/ 759774 w 764702"/>
              <a:gd name="connsiteY7" fmla="*/ 370199 h 2607556"/>
              <a:gd name="connsiteX8" fmla="*/ 759775 w 764702"/>
              <a:gd name="connsiteY8" fmla="*/ 2607556 h 2607556"/>
              <a:gd name="connsiteX9" fmla="*/ 764702 w 764702"/>
              <a:gd name="connsiteY9" fmla="*/ 2512599 h 2607556"/>
              <a:gd name="connsiteX0" fmla="*/ 0 w 778667"/>
              <a:gd name="connsiteY0" fmla="*/ 2357093 h 2512599"/>
              <a:gd name="connsiteX1" fmla="*/ 19377 w 778667"/>
              <a:gd name="connsiteY1" fmla="*/ 370199 h 2512599"/>
              <a:gd name="connsiteX2" fmla="*/ 127806 w 778667"/>
              <a:gd name="connsiteY2" fmla="*/ 108429 h 2512599"/>
              <a:gd name="connsiteX3" fmla="*/ 389576 w 778667"/>
              <a:gd name="connsiteY3" fmla="*/ 1 h 2512599"/>
              <a:gd name="connsiteX4" fmla="*/ 389576 w 778667"/>
              <a:gd name="connsiteY4" fmla="*/ 0 h 2512599"/>
              <a:gd name="connsiteX5" fmla="*/ 389576 w 778667"/>
              <a:gd name="connsiteY5" fmla="*/ 0 h 2512599"/>
              <a:gd name="connsiteX6" fmla="*/ 651346 w 778667"/>
              <a:gd name="connsiteY6" fmla="*/ 108429 h 2512599"/>
              <a:gd name="connsiteX7" fmla="*/ 759774 w 778667"/>
              <a:gd name="connsiteY7" fmla="*/ 370199 h 2512599"/>
              <a:gd name="connsiteX8" fmla="*/ 764702 w 778667"/>
              <a:gd name="connsiteY8" fmla="*/ 2512599 h 25125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78667" h="2512599">
                <a:moveTo>
                  <a:pt x="0" y="2357093"/>
                </a:moveTo>
                <a:lnTo>
                  <a:pt x="19377" y="370199"/>
                </a:lnTo>
                <a:cubicBezTo>
                  <a:pt x="19377" y="272016"/>
                  <a:pt x="58380" y="177855"/>
                  <a:pt x="127806" y="108429"/>
                </a:cubicBezTo>
                <a:cubicBezTo>
                  <a:pt x="197232" y="39003"/>
                  <a:pt x="291394" y="0"/>
                  <a:pt x="389576" y="1"/>
                </a:cubicBezTo>
                <a:lnTo>
                  <a:pt x="389576" y="0"/>
                </a:lnTo>
                <a:lnTo>
                  <a:pt x="389576" y="0"/>
                </a:lnTo>
                <a:cubicBezTo>
                  <a:pt x="487759" y="0"/>
                  <a:pt x="581920" y="39003"/>
                  <a:pt x="651346" y="108429"/>
                </a:cubicBezTo>
                <a:cubicBezTo>
                  <a:pt x="720772" y="177855"/>
                  <a:pt x="759775" y="272017"/>
                  <a:pt x="759774" y="370199"/>
                </a:cubicBezTo>
                <a:cubicBezTo>
                  <a:pt x="778667" y="770894"/>
                  <a:pt x="763675" y="2066266"/>
                  <a:pt x="764702" y="2512599"/>
                </a:cubicBezTo>
              </a:path>
            </a:pathLst>
          </a:custGeom>
          <a:ln w="1270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53" name="Freeform 52"/>
          <p:cNvSpPr/>
          <p:nvPr/>
        </p:nvSpPr>
        <p:spPr>
          <a:xfrm rot="4733987">
            <a:off x="390772" y="3357641"/>
            <a:ext cx="379174" cy="1207375"/>
          </a:xfrm>
          <a:custGeom>
            <a:avLst/>
            <a:gdLst>
              <a:gd name="connsiteX0" fmla="*/ 229291 w 458582"/>
              <a:gd name="connsiteY0" fmla="*/ 0 h 1615047"/>
              <a:gd name="connsiteX1" fmla="*/ 229291 w 458582"/>
              <a:gd name="connsiteY1" fmla="*/ 0 h 1615047"/>
              <a:gd name="connsiteX2" fmla="*/ 391424 w 458582"/>
              <a:gd name="connsiteY2" fmla="*/ 67158 h 1615047"/>
              <a:gd name="connsiteX3" fmla="*/ 458582 w 458582"/>
              <a:gd name="connsiteY3" fmla="*/ 229291 h 1615047"/>
              <a:gd name="connsiteX4" fmla="*/ 458582 w 458582"/>
              <a:gd name="connsiteY4" fmla="*/ 1615047 h 1615047"/>
              <a:gd name="connsiteX5" fmla="*/ 458582 w 458582"/>
              <a:gd name="connsiteY5" fmla="*/ 1615047 h 1615047"/>
              <a:gd name="connsiteX6" fmla="*/ 458582 w 458582"/>
              <a:gd name="connsiteY6" fmla="*/ 1615047 h 1615047"/>
              <a:gd name="connsiteX7" fmla="*/ 0 w 458582"/>
              <a:gd name="connsiteY7" fmla="*/ 1615047 h 1615047"/>
              <a:gd name="connsiteX8" fmla="*/ 0 w 458582"/>
              <a:gd name="connsiteY8" fmla="*/ 1615047 h 1615047"/>
              <a:gd name="connsiteX9" fmla="*/ 0 w 458582"/>
              <a:gd name="connsiteY9" fmla="*/ 1615047 h 1615047"/>
              <a:gd name="connsiteX10" fmla="*/ 0 w 458582"/>
              <a:gd name="connsiteY10" fmla="*/ 229291 h 1615047"/>
              <a:gd name="connsiteX11" fmla="*/ 67158 w 458582"/>
              <a:gd name="connsiteY11" fmla="*/ 67158 h 1615047"/>
              <a:gd name="connsiteX12" fmla="*/ 229291 w 458582"/>
              <a:gd name="connsiteY12" fmla="*/ 0 h 1615047"/>
              <a:gd name="connsiteX0" fmla="*/ 0 w 550022"/>
              <a:gd name="connsiteY0" fmla="*/ 1615047 h 1706487"/>
              <a:gd name="connsiteX1" fmla="*/ 0 w 550022"/>
              <a:gd name="connsiteY1" fmla="*/ 1615047 h 1706487"/>
              <a:gd name="connsiteX2" fmla="*/ 0 w 550022"/>
              <a:gd name="connsiteY2" fmla="*/ 1615047 h 1706487"/>
              <a:gd name="connsiteX3" fmla="*/ 0 w 550022"/>
              <a:gd name="connsiteY3" fmla="*/ 229291 h 1706487"/>
              <a:gd name="connsiteX4" fmla="*/ 67158 w 550022"/>
              <a:gd name="connsiteY4" fmla="*/ 67158 h 1706487"/>
              <a:gd name="connsiteX5" fmla="*/ 229291 w 550022"/>
              <a:gd name="connsiteY5" fmla="*/ 0 h 1706487"/>
              <a:gd name="connsiteX6" fmla="*/ 229291 w 550022"/>
              <a:gd name="connsiteY6" fmla="*/ 0 h 1706487"/>
              <a:gd name="connsiteX7" fmla="*/ 391424 w 550022"/>
              <a:gd name="connsiteY7" fmla="*/ 67158 h 1706487"/>
              <a:gd name="connsiteX8" fmla="*/ 458582 w 550022"/>
              <a:gd name="connsiteY8" fmla="*/ 229291 h 1706487"/>
              <a:gd name="connsiteX9" fmla="*/ 458582 w 550022"/>
              <a:gd name="connsiteY9" fmla="*/ 1615047 h 1706487"/>
              <a:gd name="connsiteX10" fmla="*/ 458582 w 550022"/>
              <a:gd name="connsiteY10" fmla="*/ 1615047 h 1706487"/>
              <a:gd name="connsiteX11" fmla="*/ 550022 w 550022"/>
              <a:gd name="connsiteY11" fmla="*/ 1706487 h 1706487"/>
              <a:gd name="connsiteX0" fmla="*/ 0 w 550022"/>
              <a:gd name="connsiteY0" fmla="*/ 1615047 h 1706487"/>
              <a:gd name="connsiteX1" fmla="*/ 0 w 550022"/>
              <a:gd name="connsiteY1" fmla="*/ 1615047 h 1706487"/>
              <a:gd name="connsiteX2" fmla="*/ 9603 w 550022"/>
              <a:gd name="connsiteY2" fmla="*/ 1356566 h 1706487"/>
              <a:gd name="connsiteX3" fmla="*/ 0 w 550022"/>
              <a:gd name="connsiteY3" fmla="*/ 229291 h 1706487"/>
              <a:gd name="connsiteX4" fmla="*/ 67158 w 550022"/>
              <a:gd name="connsiteY4" fmla="*/ 67158 h 1706487"/>
              <a:gd name="connsiteX5" fmla="*/ 229291 w 550022"/>
              <a:gd name="connsiteY5" fmla="*/ 0 h 1706487"/>
              <a:gd name="connsiteX6" fmla="*/ 229291 w 550022"/>
              <a:gd name="connsiteY6" fmla="*/ 0 h 1706487"/>
              <a:gd name="connsiteX7" fmla="*/ 391424 w 550022"/>
              <a:gd name="connsiteY7" fmla="*/ 67158 h 1706487"/>
              <a:gd name="connsiteX8" fmla="*/ 458582 w 550022"/>
              <a:gd name="connsiteY8" fmla="*/ 229291 h 1706487"/>
              <a:gd name="connsiteX9" fmla="*/ 458582 w 550022"/>
              <a:gd name="connsiteY9" fmla="*/ 1615047 h 1706487"/>
              <a:gd name="connsiteX10" fmla="*/ 458582 w 550022"/>
              <a:gd name="connsiteY10" fmla="*/ 1615047 h 1706487"/>
              <a:gd name="connsiteX11" fmla="*/ 550022 w 550022"/>
              <a:gd name="connsiteY11" fmla="*/ 1706487 h 1706487"/>
              <a:gd name="connsiteX0" fmla="*/ 0 w 550022"/>
              <a:gd name="connsiteY0" fmla="*/ 1615047 h 1706487"/>
              <a:gd name="connsiteX1" fmla="*/ 9603 w 550022"/>
              <a:gd name="connsiteY1" fmla="*/ 1356566 h 1706487"/>
              <a:gd name="connsiteX2" fmla="*/ 0 w 550022"/>
              <a:gd name="connsiteY2" fmla="*/ 229291 h 1706487"/>
              <a:gd name="connsiteX3" fmla="*/ 67158 w 550022"/>
              <a:gd name="connsiteY3" fmla="*/ 67158 h 1706487"/>
              <a:gd name="connsiteX4" fmla="*/ 229291 w 550022"/>
              <a:gd name="connsiteY4" fmla="*/ 0 h 1706487"/>
              <a:gd name="connsiteX5" fmla="*/ 229291 w 550022"/>
              <a:gd name="connsiteY5" fmla="*/ 0 h 1706487"/>
              <a:gd name="connsiteX6" fmla="*/ 391424 w 550022"/>
              <a:gd name="connsiteY6" fmla="*/ 67158 h 1706487"/>
              <a:gd name="connsiteX7" fmla="*/ 458582 w 550022"/>
              <a:gd name="connsiteY7" fmla="*/ 229291 h 1706487"/>
              <a:gd name="connsiteX8" fmla="*/ 458582 w 550022"/>
              <a:gd name="connsiteY8" fmla="*/ 1615047 h 1706487"/>
              <a:gd name="connsiteX9" fmla="*/ 458582 w 550022"/>
              <a:gd name="connsiteY9" fmla="*/ 1615047 h 1706487"/>
              <a:gd name="connsiteX10" fmla="*/ 550022 w 550022"/>
              <a:gd name="connsiteY10" fmla="*/ 1706487 h 1706487"/>
              <a:gd name="connsiteX0" fmla="*/ 9603 w 550022"/>
              <a:gd name="connsiteY0" fmla="*/ 1356566 h 1706487"/>
              <a:gd name="connsiteX1" fmla="*/ 0 w 550022"/>
              <a:gd name="connsiteY1" fmla="*/ 229291 h 1706487"/>
              <a:gd name="connsiteX2" fmla="*/ 67158 w 550022"/>
              <a:gd name="connsiteY2" fmla="*/ 67158 h 1706487"/>
              <a:gd name="connsiteX3" fmla="*/ 229291 w 550022"/>
              <a:gd name="connsiteY3" fmla="*/ 0 h 1706487"/>
              <a:gd name="connsiteX4" fmla="*/ 229291 w 550022"/>
              <a:gd name="connsiteY4" fmla="*/ 0 h 1706487"/>
              <a:gd name="connsiteX5" fmla="*/ 391424 w 550022"/>
              <a:gd name="connsiteY5" fmla="*/ 67158 h 1706487"/>
              <a:gd name="connsiteX6" fmla="*/ 458582 w 550022"/>
              <a:gd name="connsiteY6" fmla="*/ 229291 h 1706487"/>
              <a:gd name="connsiteX7" fmla="*/ 458582 w 550022"/>
              <a:gd name="connsiteY7" fmla="*/ 1615047 h 1706487"/>
              <a:gd name="connsiteX8" fmla="*/ 458582 w 550022"/>
              <a:gd name="connsiteY8" fmla="*/ 1615047 h 1706487"/>
              <a:gd name="connsiteX9" fmla="*/ 550022 w 550022"/>
              <a:gd name="connsiteY9" fmla="*/ 1706487 h 1706487"/>
              <a:gd name="connsiteX0" fmla="*/ 9603 w 458582"/>
              <a:gd name="connsiteY0" fmla="*/ 1356566 h 1615047"/>
              <a:gd name="connsiteX1" fmla="*/ 0 w 458582"/>
              <a:gd name="connsiteY1" fmla="*/ 229291 h 1615047"/>
              <a:gd name="connsiteX2" fmla="*/ 67158 w 458582"/>
              <a:gd name="connsiteY2" fmla="*/ 67158 h 1615047"/>
              <a:gd name="connsiteX3" fmla="*/ 229291 w 458582"/>
              <a:gd name="connsiteY3" fmla="*/ 0 h 1615047"/>
              <a:gd name="connsiteX4" fmla="*/ 229291 w 458582"/>
              <a:gd name="connsiteY4" fmla="*/ 0 h 1615047"/>
              <a:gd name="connsiteX5" fmla="*/ 391424 w 458582"/>
              <a:gd name="connsiteY5" fmla="*/ 67158 h 1615047"/>
              <a:gd name="connsiteX6" fmla="*/ 458582 w 458582"/>
              <a:gd name="connsiteY6" fmla="*/ 229291 h 1615047"/>
              <a:gd name="connsiteX7" fmla="*/ 458582 w 458582"/>
              <a:gd name="connsiteY7" fmla="*/ 1615047 h 1615047"/>
              <a:gd name="connsiteX8" fmla="*/ 458582 w 458582"/>
              <a:gd name="connsiteY8" fmla="*/ 1615047 h 1615047"/>
              <a:gd name="connsiteX0" fmla="*/ 9603 w 458582"/>
              <a:gd name="connsiteY0" fmla="*/ 1356566 h 1615047"/>
              <a:gd name="connsiteX1" fmla="*/ 0 w 458582"/>
              <a:gd name="connsiteY1" fmla="*/ 229291 h 1615047"/>
              <a:gd name="connsiteX2" fmla="*/ 67158 w 458582"/>
              <a:gd name="connsiteY2" fmla="*/ 67158 h 1615047"/>
              <a:gd name="connsiteX3" fmla="*/ 229291 w 458582"/>
              <a:gd name="connsiteY3" fmla="*/ 0 h 1615047"/>
              <a:gd name="connsiteX4" fmla="*/ 229291 w 458582"/>
              <a:gd name="connsiteY4" fmla="*/ 0 h 1615047"/>
              <a:gd name="connsiteX5" fmla="*/ 391424 w 458582"/>
              <a:gd name="connsiteY5" fmla="*/ 67158 h 1615047"/>
              <a:gd name="connsiteX6" fmla="*/ 458582 w 458582"/>
              <a:gd name="connsiteY6" fmla="*/ 229291 h 1615047"/>
              <a:gd name="connsiteX7" fmla="*/ 458582 w 458582"/>
              <a:gd name="connsiteY7" fmla="*/ 1615047 h 1615047"/>
              <a:gd name="connsiteX8" fmla="*/ 447473 w 458582"/>
              <a:gd name="connsiteY8" fmla="*/ 1462129 h 1615047"/>
              <a:gd name="connsiteX0" fmla="*/ 9603 w 458582"/>
              <a:gd name="connsiteY0" fmla="*/ 1356566 h 1462129"/>
              <a:gd name="connsiteX1" fmla="*/ 0 w 458582"/>
              <a:gd name="connsiteY1" fmla="*/ 229291 h 1462129"/>
              <a:gd name="connsiteX2" fmla="*/ 67158 w 458582"/>
              <a:gd name="connsiteY2" fmla="*/ 67158 h 1462129"/>
              <a:gd name="connsiteX3" fmla="*/ 229291 w 458582"/>
              <a:gd name="connsiteY3" fmla="*/ 0 h 1462129"/>
              <a:gd name="connsiteX4" fmla="*/ 229291 w 458582"/>
              <a:gd name="connsiteY4" fmla="*/ 0 h 1462129"/>
              <a:gd name="connsiteX5" fmla="*/ 391424 w 458582"/>
              <a:gd name="connsiteY5" fmla="*/ 67158 h 1462129"/>
              <a:gd name="connsiteX6" fmla="*/ 458582 w 458582"/>
              <a:gd name="connsiteY6" fmla="*/ 229291 h 1462129"/>
              <a:gd name="connsiteX7" fmla="*/ 447473 w 458582"/>
              <a:gd name="connsiteY7" fmla="*/ 1462129 h 1462129"/>
              <a:gd name="connsiteX0" fmla="*/ 28227 w 458582"/>
              <a:gd name="connsiteY0" fmla="*/ 1401330 h 1462129"/>
              <a:gd name="connsiteX1" fmla="*/ 0 w 458582"/>
              <a:gd name="connsiteY1" fmla="*/ 229291 h 1462129"/>
              <a:gd name="connsiteX2" fmla="*/ 67158 w 458582"/>
              <a:gd name="connsiteY2" fmla="*/ 67158 h 1462129"/>
              <a:gd name="connsiteX3" fmla="*/ 229291 w 458582"/>
              <a:gd name="connsiteY3" fmla="*/ 0 h 1462129"/>
              <a:gd name="connsiteX4" fmla="*/ 229291 w 458582"/>
              <a:gd name="connsiteY4" fmla="*/ 0 h 1462129"/>
              <a:gd name="connsiteX5" fmla="*/ 391424 w 458582"/>
              <a:gd name="connsiteY5" fmla="*/ 67158 h 1462129"/>
              <a:gd name="connsiteX6" fmla="*/ 458582 w 458582"/>
              <a:gd name="connsiteY6" fmla="*/ 229291 h 1462129"/>
              <a:gd name="connsiteX7" fmla="*/ 447473 w 458582"/>
              <a:gd name="connsiteY7" fmla="*/ 1462129 h 1462129"/>
              <a:gd name="connsiteX0" fmla="*/ 0 w 459179"/>
              <a:gd name="connsiteY0" fmla="*/ 1379079 h 1462129"/>
              <a:gd name="connsiteX1" fmla="*/ 597 w 459179"/>
              <a:gd name="connsiteY1" fmla="*/ 229291 h 1462129"/>
              <a:gd name="connsiteX2" fmla="*/ 67755 w 459179"/>
              <a:gd name="connsiteY2" fmla="*/ 67158 h 1462129"/>
              <a:gd name="connsiteX3" fmla="*/ 229888 w 459179"/>
              <a:gd name="connsiteY3" fmla="*/ 0 h 1462129"/>
              <a:gd name="connsiteX4" fmla="*/ 229888 w 459179"/>
              <a:gd name="connsiteY4" fmla="*/ 0 h 1462129"/>
              <a:gd name="connsiteX5" fmla="*/ 392021 w 459179"/>
              <a:gd name="connsiteY5" fmla="*/ 67158 h 1462129"/>
              <a:gd name="connsiteX6" fmla="*/ 459179 w 459179"/>
              <a:gd name="connsiteY6" fmla="*/ 229291 h 1462129"/>
              <a:gd name="connsiteX7" fmla="*/ 448070 w 459179"/>
              <a:gd name="connsiteY7" fmla="*/ 1462129 h 14621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59179" h="1462129">
                <a:moveTo>
                  <a:pt x="0" y="1379079"/>
                </a:moveTo>
                <a:lnTo>
                  <a:pt x="597" y="229291"/>
                </a:lnTo>
                <a:cubicBezTo>
                  <a:pt x="597" y="168479"/>
                  <a:pt x="24755" y="110158"/>
                  <a:pt x="67755" y="67158"/>
                </a:cubicBezTo>
                <a:cubicBezTo>
                  <a:pt x="110755" y="24158"/>
                  <a:pt x="169077" y="0"/>
                  <a:pt x="229888" y="0"/>
                </a:cubicBezTo>
                <a:lnTo>
                  <a:pt x="229888" y="0"/>
                </a:lnTo>
                <a:cubicBezTo>
                  <a:pt x="290700" y="0"/>
                  <a:pt x="349021" y="24158"/>
                  <a:pt x="392021" y="67158"/>
                </a:cubicBezTo>
                <a:cubicBezTo>
                  <a:pt x="435021" y="110158"/>
                  <a:pt x="459179" y="168480"/>
                  <a:pt x="459179" y="229291"/>
                </a:cubicBezTo>
                <a:lnTo>
                  <a:pt x="448070" y="1462129"/>
                </a:lnTo>
              </a:path>
            </a:pathLst>
          </a:custGeom>
          <a:ln w="635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rot="21000000">
            <a:off x="600152" y="3389654"/>
            <a:ext cx="7622161" cy="1679594"/>
          </a:xfrm>
        </p:spPr>
        <p:txBody>
          <a:bodyPr vert="horz" lIns="91440" tIns="45720" rIns="91440" bIns="45720" rtlCol="0" anchor="b" anchorCtr="0">
            <a:noAutofit/>
          </a:bodyPr>
          <a:lstStyle>
            <a:lvl1pPr algn="r" defTabSz="914400" rtl="0" eaLnBrk="1" latinLnBrk="0" hangingPunct="1">
              <a:lnSpc>
                <a:spcPts val="5600"/>
              </a:lnSpc>
              <a:spcBef>
                <a:spcPct val="0"/>
              </a:spcBef>
              <a:buNone/>
              <a:defRPr sz="4600" kern="1200">
                <a:solidFill>
                  <a:schemeClr val="bg1"/>
                </a:solidFill>
                <a:latin typeface="+mj-lt"/>
                <a:ea typeface="+mj-ea"/>
                <a:cs typeface="+mj-cs"/>
              </a:defRPr>
            </a:lvl1pPr>
          </a:lstStyle>
          <a:p>
            <a:r>
              <a:rPr lang="en-US" smtClean="0"/>
              <a:t>Click to edit Master title style</a:t>
            </a:r>
            <a:endParaRPr/>
          </a:p>
        </p:txBody>
      </p:sp>
      <p:sp>
        <p:nvSpPr>
          <p:cNvPr id="29" name="Rectangle 28"/>
          <p:cNvSpPr/>
          <p:nvPr/>
        </p:nvSpPr>
        <p:spPr>
          <a:xfrm>
            <a:off x="0" y="0"/>
            <a:ext cx="9144000" cy="6858000"/>
          </a:xfrm>
          <a:prstGeom prst="rect">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32" name="Round Same Side Corner Rectangle 31"/>
          <p:cNvSpPr/>
          <p:nvPr/>
        </p:nvSpPr>
        <p:spPr>
          <a:xfrm rot="16200000">
            <a:off x="3974664" y="-2347475"/>
            <a:ext cx="1450260" cy="8888412"/>
          </a:xfrm>
          <a:prstGeom prst="round2SameRect">
            <a:avLst>
              <a:gd name="adj1" fmla="val 50000"/>
              <a:gd name="adj2" fmla="val 0"/>
            </a:avLst>
          </a:prstGeom>
          <a:solidFill>
            <a:srgbClr val="073779">
              <a:alpha val="30000"/>
            </a:srgbClr>
          </a:solidFill>
          <a:ln w="25400">
            <a:solidFill>
              <a:schemeClr val="accent2">
                <a:alpha val="3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699247" y="3024188"/>
            <a:ext cx="3657600" cy="3376612"/>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4751294" y="3024188"/>
            <a:ext cx="3657600" cy="3376612"/>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99066F33-EC7E-704D-BFA6-1FB962E8F0B2}" type="datetimeFigureOut">
              <a:rPr lang="en-US" smtClean="0"/>
              <a:pPr/>
              <a:t>2/22/10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B203DF0-BB57-B54A-8258-DA1BC5939738}"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35" name="Round Same Side Corner Rectangle 34"/>
          <p:cNvSpPr/>
          <p:nvPr/>
        </p:nvSpPr>
        <p:spPr>
          <a:xfrm rot="16200000">
            <a:off x="3974664" y="-2347475"/>
            <a:ext cx="1450260" cy="8888412"/>
          </a:xfrm>
          <a:prstGeom prst="round2SameRect">
            <a:avLst>
              <a:gd name="adj1" fmla="val 50000"/>
              <a:gd name="adj2" fmla="val 0"/>
            </a:avLst>
          </a:prstGeom>
          <a:solidFill>
            <a:srgbClr val="073779">
              <a:alpha val="30000"/>
            </a:srgbClr>
          </a:solidFill>
          <a:ln w="25400">
            <a:solidFill>
              <a:schemeClr val="accent2">
                <a:alpha val="3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712788" y="2895601"/>
            <a:ext cx="3657600" cy="685800"/>
          </a:xfrm>
          <a:prstGeom prst="roundRect">
            <a:avLst>
              <a:gd name="adj" fmla="val 50000"/>
            </a:avLst>
          </a:prstGeom>
          <a:solidFill>
            <a:schemeClr val="accent1">
              <a:alpha val="80000"/>
            </a:schemeClr>
          </a:solidFill>
          <a:ln>
            <a:solidFill>
              <a:schemeClr val="accent2">
                <a:alpha val="80000"/>
              </a:schemeClr>
            </a:solidFill>
          </a:ln>
        </p:spPr>
        <p:txBody>
          <a:bodyPr anchor="ctr" anchorCtr="0">
            <a:noAutofit/>
          </a:bodyPr>
          <a:lstStyle>
            <a:lvl1pPr marL="0" indent="0" algn="ctr">
              <a:spcBef>
                <a:spcPts val="0"/>
              </a:spcBef>
              <a:spcAft>
                <a:spcPts val="0"/>
              </a:spcAft>
              <a:buNone/>
              <a:defRPr sz="2200" b="1">
                <a:effectLs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712788" y="3657600"/>
            <a:ext cx="3657600" cy="2743199"/>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4773706" y="2895601"/>
            <a:ext cx="3657600" cy="685800"/>
          </a:xfrm>
          <a:prstGeom prst="roundRect">
            <a:avLst>
              <a:gd name="adj" fmla="val 50000"/>
            </a:avLst>
          </a:prstGeom>
          <a:solidFill>
            <a:schemeClr val="accent1">
              <a:alpha val="80000"/>
            </a:schemeClr>
          </a:solidFill>
          <a:ln>
            <a:solidFill>
              <a:schemeClr val="accent2">
                <a:alpha val="80000"/>
              </a:schemeClr>
            </a:solidFill>
          </a:ln>
        </p:spPr>
        <p:txBody>
          <a:bodyPr anchor="ctr" anchorCtr="0">
            <a:noAutofit/>
          </a:bodyPr>
          <a:lstStyle>
            <a:lvl1pPr marL="0" indent="0" algn="ctr">
              <a:spcBef>
                <a:spcPts val="0"/>
              </a:spcBef>
              <a:spcAft>
                <a:spcPts val="0"/>
              </a:spcAft>
              <a:buNone/>
              <a:defRPr sz="2200" b="1">
                <a:effectLs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73706" y="3657600"/>
            <a:ext cx="3657600" cy="2743199"/>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p>
            <a:fld id="{99066F33-EC7E-704D-BFA6-1FB962E8F0B2}" type="datetimeFigureOut">
              <a:rPr lang="en-US" smtClean="0"/>
              <a:pPr/>
              <a:t>2/22/10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B203DF0-BB57-B54A-8258-DA1BC5939738}"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7" name="Round Same Side Corner Rectangle 6"/>
          <p:cNvSpPr/>
          <p:nvPr/>
        </p:nvSpPr>
        <p:spPr>
          <a:xfrm rot="16200000">
            <a:off x="3974664" y="-2347475"/>
            <a:ext cx="1450260" cy="8888412"/>
          </a:xfrm>
          <a:prstGeom prst="round2SameRect">
            <a:avLst>
              <a:gd name="adj1" fmla="val 50000"/>
              <a:gd name="adj2" fmla="val 0"/>
            </a:avLst>
          </a:prstGeom>
          <a:solidFill>
            <a:srgbClr val="073779">
              <a:alpha val="30000"/>
            </a:srgbClr>
          </a:solidFill>
          <a:ln w="25400">
            <a:solidFill>
              <a:schemeClr val="accent2">
                <a:alpha val="3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99066F33-EC7E-704D-BFA6-1FB962E8F0B2}" type="datetimeFigureOut">
              <a:rPr lang="en-US" smtClean="0"/>
              <a:pPr/>
              <a:t>2/22/10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B203DF0-BB57-B54A-8258-DA1BC5939738}"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9066F33-EC7E-704D-BFA6-1FB962E8F0B2}" type="datetimeFigureOut">
              <a:rPr lang="en-US" smtClean="0"/>
              <a:pPr/>
              <a:t>2/22/10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B203DF0-BB57-B54A-8258-DA1BC5939738}"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33" name="Rounded Rectangle 32"/>
          <p:cNvSpPr/>
          <p:nvPr/>
        </p:nvSpPr>
        <p:spPr>
          <a:xfrm>
            <a:off x="366713" y="1447800"/>
            <a:ext cx="3748087" cy="4800600"/>
          </a:xfrm>
          <a:prstGeom prst="roundRect">
            <a:avLst/>
          </a:prstGeom>
          <a:solidFill>
            <a:schemeClr val="accent1">
              <a:alpha val="60000"/>
            </a:schemeClr>
          </a:solidFill>
          <a:ln w="63500">
            <a:solidFill>
              <a:schemeClr val="accent2">
                <a:alpha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533399" y="1676400"/>
            <a:ext cx="3429000" cy="1066800"/>
          </a:xfrm>
        </p:spPr>
        <p:txBody>
          <a:bodyPr anchor="b"/>
          <a:lstStyle>
            <a:lvl1pPr algn="ctr">
              <a:lnSpc>
                <a:spcPct val="100000"/>
              </a:lnSpc>
              <a:defRPr sz="3000" b="0"/>
            </a:lvl1pPr>
          </a:lstStyle>
          <a:p>
            <a:r>
              <a:rPr lang="en-US" smtClean="0"/>
              <a:t>Click to edit Master title style</a:t>
            </a:r>
            <a:endParaRPr/>
          </a:p>
        </p:txBody>
      </p:sp>
      <p:sp>
        <p:nvSpPr>
          <p:cNvPr id="3" name="Content Placeholder 2"/>
          <p:cNvSpPr>
            <a:spLocks noGrp="1"/>
          </p:cNvSpPr>
          <p:nvPr>
            <p:ph idx="1"/>
          </p:nvPr>
        </p:nvSpPr>
        <p:spPr>
          <a:xfrm>
            <a:off x="4504766" y="990600"/>
            <a:ext cx="4258234" cy="5257800"/>
          </a:xfrm>
        </p:spPr>
        <p:txBody>
          <a:bodyPr>
            <a:normAutofit/>
          </a:bodyPr>
          <a:lstStyle>
            <a:lvl1pPr>
              <a:defRPr sz="2000"/>
            </a:lvl1pPr>
            <a:lvl2pPr>
              <a:defRPr sz="18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533400" y="2850775"/>
            <a:ext cx="3429000" cy="3169025"/>
          </a:xfrm>
        </p:spPr>
        <p:txBody>
          <a:bodyPr>
            <a:normAutofit/>
          </a:bodyPr>
          <a:lstStyle>
            <a:lvl1pPr marL="0" indent="0" algn="ctr">
              <a:buNone/>
              <a:defRPr sz="1600">
                <a:effectLs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9066F33-EC7E-704D-BFA6-1FB962E8F0B2}" type="datetimeFigureOut">
              <a:rPr lang="en-US" smtClean="0"/>
              <a:pPr/>
              <a:t>2/22/10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B203DF0-BB57-B54A-8258-DA1BC5939738}"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theme" Target="../theme/theme1.xml"/><Relationship Id="rId16" Type="http://schemas.openxmlformats.org/officeDocument/2006/relationships/image" Target="../media/image1.png"/><Relationship Id="rId17"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2">
        <a:schemeClr val="bg2"/>
      </p:bgRef>
    </p:bg>
    <p:spTree>
      <p:nvGrpSpPr>
        <p:cNvPr id="1" name=""/>
        <p:cNvGrpSpPr/>
        <p:nvPr/>
      </p:nvGrpSpPr>
      <p:grpSpPr>
        <a:xfrm>
          <a:off x="0" y="0"/>
          <a:ext cx="0" cy="0"/>
          <a:chOff x="0" y="0"/>
          <a:chExt cx="0" cy="0"/>
        </a:xfrm>
      </p:grpSpPr>
      <p:pic>
        <p:nvPicPr>
          <p:cNvPr id="7" name="Picture 6" descr="TextSlideOverlay.png"/>
          <p:cNvPicPr>
            <a:picLocks noChangeAspect="1"/>
          </p:cNvPicPr>
          <p:nvPr/>
        </p:nvPicPr>
        <p:blipFill>
          <a:blip r:embed="rId16"/>
          <a:stretch>
            <a:fillRect/>
          </a:stretch>
        </p:blipFill>
        <p:spPr>
          <a:xfrm>
            <a:off x="0" y="0"/>
            <a:ext cx="9144000" cy="6858000"/>
          </a:xfrm>
          <a:prstGeom prst="rect">
            <a:avLst/>
          </a:prstGeom>
        </p:spPr>
      </p:pic>
      <p:grpSp>
        <p:nvGrpSpPr>
          <p:cNvPr id="8" name="Group 7"/>
          <p:cNvGrpSpPr/>
          <p:nvPr/>
        </p:nvGrpSpPr>
        <p:grpSpPr>
          <a:xfrm>
            <a:off x="-573169" y="-607194"/>
            <a:ext cx="7563453" cy="1983277"/>
            <a:chOff x="-573169" y="-607194"/>
            <a:chExt cx="7563453" cy="1983277"/>
          </a:xfrm>
        </p:grpSpPr>
        <p:grpSp>
          <p:nvGrpSpPr>
            <p:cNvPr id="9" name="Group 32"/>
            <p:cNvGrpSpPr/>
            <p:nvPr userDrawn="1"/>
          </p:nvGrpSpPr>
          <p:grpSpPr>
            <a:xfrm>
              <a:off x="-263314" y="-607194"/>
              <a:ext cx="7253598" cy="1983277"/>
              <a:chOff x="-263314" y="-607194"/>
              <a:chExt cx="7253598" cy="1983277"/>
            </a:xfrm>
          </p:grpSpPr>
          <p:sp>
            <p:nvSpPr>
              <p:cNvPr id="11" name="Oval 10"/>
              <p:cNvSpPr/>
              <p:nvPr userDrawn="1"/>
            </p:nvSpPr>
            <p:spPr>
              <a:xfrm rot="4368687">
                <a:off x="2839420" y="-41330"/>
                <a:ext cx="581935" cy="790091"/>
              </a:xfrm>
              <a:prstGeom prst="ellipse">
                <a:avLst/>
              </a:pr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2" name="Oval 11"/>
              <p:cNvSpPr/>
              <p:nvPr userDrawn="1"/>
            </p:nvSpPr>
            <p:spPr>
              <a:xfrm>
                <a:off x="334576" y="12540"/>
                <a:ext cx="1189424" cy="101213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3" name="Arc 12"/>
              <p:cNvSpPr/>
              <p:nvPr userDrawn="1"/>
            </p:nvSpPr>
            <p:spPr>
              <a:xfrm rot="6387309">
                <a:off x="5839613" y="-548177"/>
                <a:ext cx="1106354" cy="1194988"/>
              </a:xfrm>
              <a:prstGeom prst="arc">
                <a:avLst>
                  <a:gd name="adj1" fmla="val 15179737"/>
                  <a:gd name="adj2" fmla="val 4448027"/>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4" name="Oval 13"/>
              <p:cNvSpPr/>
              <p:nvPr userDrawn="1"/>
            </p:nvSpPr>
            <p:spPr>
              <a:xfrm>
                <a:off x="5472545" y="62345"/>
                <a:ext cx="609600" cy="49127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5" name="Pie 14"/>
              <p:cNvSpPr/>
              <p:nvPr userDrawn="1"/>
            </p:nvSpPr>
            <p:spPr>
              <a:xfrm>
                <a:off x="-7411" y="-607194"/>
                <a:ext cx="1385455" cy="1205753"/>
              </a:xfrm>
              <a:prstGeom prst="pie">
                <a:avLst>
                  <a:gd name="adj1" fmla="val 0"/>
                  <a:gd name="adj2" fmla="val 10800065"/>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6" name="Pie 15"/>
              <p:cNvSpPr/>
              <p:nvPr userDrawn="1"/>
            </p:nvSpPr>
            <p:spPr>
              <a:xfrm>
                <a:off x="1905000" y="-402266"/>
                <a:ext cx="1600200" cy="800100"/>
              </a:xfrm>
              <a:prstGeom prst="pie">
                <a:avLst>
                  <a:gd name="adj1" fmla="val 0"/>
                  <a:gd name="adj2" fmla="val 10800065"/>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7" name="Oval 16"/>
              <p:cNvSpPr/>
              <p:nvPr userDrawn="1"/>
            </p:nvSpPr>
            <p:spPr>
              <a:xfrm>
                <a:off x="2631141" y="762000"/>
                <a:ext cx="416859" cy="416859"/>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8" name="Oval 17"/>
              <p:cNvSpPr/>
              <p:nvPr userDrawn="1"/>
            </p:nvSpPr>
            <p:spPr>
              <a:xfrm rot="2510439">
                <a:off x="170710" y="163548"/>
                <a:ext cx="778552" cy="982318"/>
              </a:xfrm>
              <a:prstGeom prst="ellipse">
                <a:avLst/>
              </a:prstGeom>
              <a:solidFill>
                <a:schemeClr val="bg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9" name="Pie 18"/>
              <p:cNvSpPr/>
              <p:nvPr userDrawn="1"/>
            </p:nvSpPr>
            <p:spPr>
              <a:xfrm rot="16200000">
                <a:off x="-263314" y="842683"/>
                <a:ext cx="533400" cy="533400"/>
              </a:xfrm>
              <a:prstGeom prst="pie">
                <a:avLst>
                  <a:gd name="adj1" fmla="val 0"/>
                  <a:gd name="adj2" fmla="val 10777084"/>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0" name="Oval 19"/>
              <p:cNvSpPr/>
              <p:nvPr userDrawn="1"/>
            </p:nvSpPr>
            <p:spPr>
              <a:xfrm>
                <a:off x="1558635" y="491274"/>
                <a:ext cx="228600" cy="19452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1" name="Pie 20"/>
              <p:cNvSpPr/>
              <p:nvPr userDrawn="1"/>
            </p:nvSpPr>
            <p:spPr>
              <a:xfrm>
                <a:off x="990600" y="-603972"/>
                <a:ext cx="1385455" cy="1205753"/>
              </a:xfrm>
              <a:prstGeom prst="pie">
                <a:avLst>
                  <a:gd name="adj1" fmla="val 0"/>
                  <a:gd name="adj2" fmla="val 10800065"/>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2" name="Pie 21"/>
              <p:cNvSpPr/>
              <p:nvPr userDrawn="1"/>
            </p:nvSpPr>
            <p:spPr>
              <a:xfrm>
                <a:off x="5181600" y="-343143"/>
                <a:ext cx="1600200" cy="685800"/>
              </a:xfrm>
              <a:prstGeom prst="pie">
                <a:avLst>
                  <a:gd name="adj1" fmla="val 0"/>
                  <a:gd name="adj2" fmla="val 10800065"/>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3" name="Oval 22"/>
              <p:cNvSpPr/>
              <p:nvPr userDrawn="1"/>
            </p:nvSpPr>
            <p:spPr>
              <a:xfrm>
                <a:off x="5728855" y="62345"/>
                <a:ext cx="685800" cy="53340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4" name="Pie 23"/>
              <p:cNvSpPr/>
              <p:nvPr userDrawn="1"/>
            </p:nvSpPr>
            <p:spPr>
              <a:xfrm>
                <a:off x="6136341" y="-257607"/>
                <a:ext cx="838200" cy="527288"/>
              </a:xfrm>
              <a:prstGeom prst="pie">
                <a:avLst>
                  <a:gd name="adj1" fmla="val 0"/>
                  <a:gd name="adj2" fmla="val 10800065"/>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5" name="Oval 24"/>
              <p:cNvSpPr/>
              <p:nvPr userDrawn="1"/>
            </p:nvSpPr>
            <p:spPr>
              <a:xfrm rot="4368687">
                <a:off x="3664192" y="-146482"/>
                <a:ext cx="581935" cy="909203"/>
              </a:xfrm>
              <a:prstGeom prst="ellipse">
                <a:avLst/>
              </a:pr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6" name="Pie 25"/>
              <p:cNvSpPr/>
              <p:nvPr userDrawn="1"/>
            </p:nvSpPr>
            <p:spPr>
              <a:xfrm>
                <a:off x="4384965" y="-146937"/>
                <a:ext cx="300317" cy="300317"/>
              </a:xfrm>
              <a:prstGeom prst="pie">
                <a:avLst>
                  <a:gd name="adj1" fmla="val 0"/>
                  <a:gd name="adj2" fmla="val 10777084"/>
                </a:avLst>
              </a:prstGeom>
              <a:solidFill>
                <a:schemeClr val="accent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7" name="Pie 26"/>
              <p:cNvSpPr/>
              <p:nvPr userDrawn="1"/>
            </p:nvSpPr>
            <p:spPr>
              <a:xfrm>
                <a:off x="4756593" y="-119227"/>
                <a:ext cx="182880" cy="228600"/>
              </a:xfrm>
              <a:prstGeom prst="pie">
                <a:avLst>
                  <a:gd name="adj1" fmla="val 0"/>
                  <a:gd name="adj2" fmla="val 10777084"/>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8" name="Pie 27"/>
              <p:cNvSpPr/>
              <p:nvPr userDrawn="1"/>
            </p:nvSpPr>
            <p:spPr>
              <a:xfrm>
                <a:off x="5029200" y="-114543"/>
                <a:ext cx="228600" cy="228600"/>
              </a:xfrm>
              <a:prstGeom prst="pie">
                <a:avLst>
                  <a:gd name="adj1" fmla="val 0"/>
                  <a:gd name="adj2" fmla="val 10777084"/>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9" name="Oval 28"/>
              <p:cNvSpPr/>
              <p:nvPr userDrawn="1"/>
            </p:nvSpPr>
            <p:spPr>
              <a:xfrm>
                <a:off x="2403765" y="0"/>
                <a:ext cx="665018" cy="665018"/>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30" name="Pie 29"/>
              <p:cNvSpPr/>
              <p:nvPr userDrawn="1"/>
            </p:nvSpPr>
            <p:spPr>
              <a:xfrm>
                <a:off x="3012141" y="-299172"/>
                <a:ext cx="838200" cy="609600"/>
              </a:xfrm>
              <a:prstGeom prst="pie">
                <a:avLst>
                  <a:gd name="adj1" fmla="val 0"/>
                  <a:gd name="adj2" fmla="val 10800065"/>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grpSp>
        <p:sp>
          <p:nvSpPr>
            <p:cNvPr id="10" name="Pie 9"/>
            <p:cNvSpPr/>
            <p:nvPr userDrawn="1"/>
          </p:nvSpPr>
          <p:spPr>
            <a:xfrm rot="16200000">
              <a:off x="-431058" y="-79768"/>
              <a:ext cx="852056" cy="1136277"/>
            </a:xfrm>
            <a:prstGeom prst="pie">
              <a:avLst>
                <a:gd name="adj1" fmla="val 0"/>
                <a:gd name="adj2" fmla="val 10800065"/>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grpSp>
      <p:sp>
        <p:nvSpPr>
          <p:cNvPr id="2" name="Title Placeholder 1"/>
          <p:cNvSpPr>
            <a:spLocks noGrp="1"/>
          </p:cNvSpPr>
          <p:nvPr>
            <p:ph type="title"/>
          </p:nvPr>
        </p:nvSpPr>
        <p:spPr>
          <a:xfrm>
            <a:off x="712788" y="1371600"/>
            <a:ext cx="7716837" cy="1447800"/>
          </a:xfrm>
          <a:prstGeom prst="rect">
            <a:avLst/>
          </a:prstGeom>
        </p:spPr>
        <p:txBody>
          <a:bodyPr vert="horz" lIns="91440" tIns="45720" rIns="91440" bIns="45720" rtlCol="0" anchor="ctr">
            <a:noAutofit/>
          </a:bodyPr>
          <a:lstStyle/>
          <a:p>
            <a:r>
              <a:rPr lang="en-US" smtClean="0"/>
              <a:t>Click to edit Master title style</a:t>
            </a:r>
            <a:endParaRPr/>
          </a:p>
        </p:txBody>
      </p:sp>
      <p:sp>
        <p:nvSpPr>
          <p:cNvPr id="3" name="Text Placeholder 2"/>
          <p:cNvSpPr>
            <a:spLocks noGrp="1"/>
          </p:cNvSpPr>
          <p:nvPr>
            <p:ph type="body" idx="1"/>
          </p:nvPr>
        </p:nvSpPr>
        <p:spPr>
          <a:xfrm>
            <a:off x="712788" y="3012142"/>
            <a:ext cx="7716838" cy="338865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2"/>
          </p:nvPr>
        </p:nvSpPr>
        <p:spPr>
          <a:xfrm>
            <a:off x="77040" y="300690"/>
            <a:ext cx="2743200" cy="182880"/>
          </a:xfrm>
          <a:prstGeom prst="rect">
            <a:avLst/>
          </a:prstGeom>
        </p:spPr>
        <p:txBody>
          <a:bodyPr vert="horz" lIns="91440" tIns="45720" rIns="91440" bIns="45720" rtlCol="0" anchor="ctr"/>
          <a:lstStyle>
            <a:lvl1pPr algn="l">
              <a:lnSpc>
                <a:spcPts val="1200"/>
              </a:lnSpc>
              <a:defRPr sz="1000" baseline="0">
                <a:solidFill>
                  <a:schemeClr val="bg1"/>
                </a:solidFill>
              </a:defRPr>
            </a:lvl1pPr>
          </a:lstStyle>
          <a:p>
            <a:fld id="{99066F33-EC7E-704D-BFA6-1FB962E8F0B2}" type="datetimeFigureOut">
              <a:rPr lang="en-US" smtClean="0"/>
              <a:pPr/>
              <a:t>2/22/10</a:t>
            </a:fld>
            <a:endParaRPr lang="en-US"/>
          </a:p>
        </p:txBody>
      </p:sp>
      <p:sp>
        <p:nvSpPr>
          <p:cNvPr id="5" name="Footer Placeholder 4"/>
          <p:cNvSpPr>
            <a:spLocks noGrp="1"/>
          </p:cNvSpPr>
          <p:nvPr>
            <p:ph type="ftr" sz="quarter" idx="3"/>
          </p:nvPr>
        </p:nvSpPr>
        <p:spPr>
          <a:xfrm>
            <a:off x="76200" y="116541"/>
            <a:ext cx="2743200" cy="182880"/>
          </a:xfrm>
          <a:prstGeom prst="rect">
            <a:avLst/>
          </a:prstGeom>
        </p:spPr>
        <p:txBody>
          <a:bodyPr vert="horz" lIns="91440" tIns="45720" rIns="91440" bIns="45720" rtlCol="0" anchor="ctr"/>
          <a:lstStyle>
            <a:lvl1pPr algn="l">
              <a:lnSpc>
                <a:spcPts val="1200"/>
              </a:lnSpc>
              <a:defRPr sz="1000" baseline="0">
                <a:solidFill>
                  <a:schemeClr val="bg1"/>
                </a:solidFill>
              </a:defRPr>
            </a:lvl1pPr>
          </a:lstStyle>
          <a:p>
            <a:endParaRPr lang="en-US"/>
          </a:p>
        </p:txBody>
      </p:sp>
      <p:sp>
        <p:nvSpPr>
          <p:cNvPr id="6" name="Slide Number Placeholder 5"/>
          <p:cNvSpPr>
            <a:spLocks noGrp="1"/>
          </p:cNvSpPr>
          <p:nvPr>
            <p:ph type="sldNum" sz="quarter" idx="4"/>
          </p:nvPr>
        </p:nvSpPr>
        <p:spPr>
          <a:xfrm>
            <a:off x="76200" y="605491"/>
            <a:ext cx="1385887" cy="232710"/>
          </a:xfrm>
          <a:prstGeom prst="rect">
            <a:avLst/>
          </a:prstGeom>
        </p:spPr>
        <p:txBody>
          <a:bodyPr vert="horz" lIns="91440" tIns="45720" rIns="91440" bIns="45720" rtlCol="0" anchor="ctr"/>
          <a:lstStyle>
            <a:lvl1pPr algn="l">
              <a:defRPr sz="1200">
                <a:solidFill>
                  <a:schemeClr val="bg1"/>
                </a:solidFill>
              </a:defRPr>
            </a:lvl1pPr>
          </a:lstStyle>
          <a:p>
            <a:fld id="{0B203DF0-BB57-B54A-8258-DA1BC5939738}" type="slidenum">
              <a:rPr lang="en-US" smtClean="0"/>
              <a:pPr/>
              <a:t>‹#›</a:t>
            </a:fld>
            <a:endParaRPr lang="en-US"/>
          </a:p>
        </p:txBody>
      </p:sp>
      <p:sp>
        <p:nvSpPr>
          <p:cNvPr id="31" name="Rectangle 30"/>
          <p:cNvSpPr/>
          <p:nvPr/>
        </p:nvSpPr>
        <p:spPr>
          <a:xfrm>
            <a:off x="0" y="0"/>
            <a:ext cx="9144000" cy="6858000"/>
          </a:xfrm>
          <a:prstGeom prst="rect">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Lst>
  <p:txStyles>
    <p:titleStyle>
      <a:lvl1pPr algn="l" defTabSz="914400" rtl="0" eaLnBrk="1" latinLnBrk="0" hangingPunct="1">
        <a:lnSpc>
          <a:spcPts val="5600"/>
        </a:lnSpc>
        <a:spcBef>
          <a:spcPct val="0"/>
        </a:spcBef>
        <a:buNone/>
        <a:defRPr sz="4600" kern="1200">
          <a:solidFill>
            <a:schemeClr val="bg1"/>
          </a:solidFill>
          <a:latin typeface="+mj-lt"/>
          <a:ea typeface="+mj-ea"/>
          <a:cs typeface="+mj-cs"/>
        </a:defRPr>
      </a:lvl1pPr>
    </p:titleStyle>
    <p:bodyStyle>
      <a:lvl1pPr marL="342900" indent="-342900" algn="l" defTabSz="914400" rtl="0" eaLnBrk="1" latinLnBrk="0" hangingPunct="1">
        <a:spcBef>
          <a:spcPts val="0"/>
        </a:spcBef>
        <a:spcAft>
          <a:spcPts val="2000"/>
        </a:spcAft>
        <a:buFontTx/>
        <a:buBlip>
          <a:blip r:embed="rId17"/>
        </a:buBlip>
        <a:defRPr sz="2400" kern="1200">
          <a:solidFill>
            <a:schemeClr val="bg1"/>
          </a:solidFill>
          <a:effectLst>
            <a:outerShdw blurRad="38100" dist="38100" dir="2700000" algn="tl">
              <a:srgbClr val="000000">
                <a:alpha val="43137"/>
              </a:srgbClr>
            </a:outerShdw>
          </a:effectLst>
          <a:latin typeface="+mn-lt"/>
          <a:ea typeface="+mn-ea"/>
          <a:cs typeface="+mn-cs"/>
        </a:defRPr>
      </a:lvl1pPr>
      <a:lvl2pPr marL="631825" indent="-282575" algn="l" defTabSz="914400" rtl="0" eaLnBrk="1" latinLnBrk="0" hangingPunct="1">
        <a:spcBef>
          <a:spcPts val="0"/>
        </a:spcBef>
        <a:spcAft>
          <a:spcPts val="1000"/>
        </a:spcAft>
        <a:buFontTx/>
        <a:buBlip>
          <a:blip r:embed="rId17"/>
        </a:buBlip>
        <a:defRPr sz="2200" kern="1200">
          <a:solidFill>
            <a:schemeClr val="bg1"/>
          </a:solidFill>
          <a:effectLst>
            <a:outerShdw blurRad="38100" dist="38100" dir="2700000" algn="tl">
              <a:srgbClr val="000000">
                <a:alpha val="43137"/>
              </a:srgbClr>
            </a:outerShdw>
          </a:effectLst>
          <a:latin typeface="+mn-lt"/>
          <a:ea typeface="+mn-ea"/>
          <a:cs typeface="+mn-cs"/>
        </a:defRPr>
      </a:lvl2pPr>
      <a:lvl3pPr marL="914400" indent="-282575" algn="l" defTabSz="914400" rtl="0" eaLnBrk="1" latinLnBrk="0" hangingPunct="1">
        <a:spcBef>
          <a:spcPts val="0"/>
        </a:spcBef>
        <a:spcAft>
          <a:spcPts val="1000"/>
        </a:spcAft>
        <a:buFontTx/>
        <a:buBlip>
          <a:blip r:embed="rId17"/>
        </a:buBlip>
        <a:defRPr sz="2000" kern="1200">
          <a:solidFill>
            <a:schemeClr val="bg1"/>
          </a:solidFill>
          <a:effectLst>
            <a:outerShdw blurRad="38100" dist="38100" dir="2700000" algn="tl">
              <a:srgbClr val="000000">
                <a:alpha val="43137"/>
              </a:srgbClr>
            </a:outerShdw>
          </a:effectLst>
          <a:latin typeface="+mn-lt"/>
          <a:ea typeface="+mn-ea"/>
          <a:cs typeface="+mn-cs"/>
        </a:defRPr>
      </a:lvl3pPr>
      <a:lvl4pPr marL="1196975" indent="-282575" algn="l" defTabSz="914400" rtl="0" eaLnBrk="1" latinLnBrk="0" hangingPunct="1">
        <a:spcBef>
          <a:spcPts val="0"/>
        </a:spcBef>
        <a:spcAft>
          <a:spcPts val="1000"/>
        </a:spcAft>
        <a:buFontTx/>
        <a:buBlip>
          <a:blip r:embed="rId17"/>
        </a:buBlip>
        <a:defRPr sz="1800" kern="1200">
          <a:solidFill>
            <a:schemeClr val="bg1"/>
          </a:solidFill>
          <a:effectLst>
            <a:outerShdw blurRad="38100" dist="38100" dir="2700000" algn="tl">
              <a:srgbClr val="000000">
                <a:alpha val="43137"/>
              </a:srgbClr>
            </a:outerShdw>
          </a:effectLst>
          <a:latin typeface="+mn-lt"/>
          <a:ea typeface="+mn-ea"/>
          <a:cs typeface="+mn-cs"/>
        </a:defRPr>
      </a:lvl4pPr>
      <a:lvl5pPr marL="1492250" indent="-295275" algn="l" defTabSz="914400" rtl="0" eaLnBrk="1" latinLnBrk="0" hangingPunct="1">
        <a:spcBef>
          <a:spcPts val="0"/>
        </a:spcBef>
        <a:spcAft>
          <a:spcPts val="1000"/>
        </a:spcAft>
        <a:buFontTx/>
        <a:buBlip>
          <a:blip r:embed="rId17"/>
        </a:buBlip>
        <a:defRPr sz="1800" kern="1200">
          <a:solidFill>
            <a:schemeClr val="bg1"/>
          </a:solidFill>
          <a:effectLst>
            <a:outerShdw blurRad="38100" dist="38100" dir="2700000" algn="tl">
              <a:srgbClr val="000000">
                <a:alpha val="43137"/>
              </a:srgbClr>
            </a:outerShdw>
          </a:effectLst>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i="1" dirty="0" smtClean="0"/>
              <a:t>Tale of Two Cities</a:t>
            </a:r>
            <a:endParaRPr lang="en-US" i="1" dirty="0"/>
          </a:p>
        </p:txBody>
      </p:sp>
      <p:sp>
        <p:nvSpPr>
          <p:cNvPr id="3" name="Subtitle 2"/>
          <p:cNvSpPr>
            <a:spLocks noGrp="1"/>
          </p:cNvSpPr>
          <p:nvPr>
            <p:ph type="subTitle" idx="1"/>
          </p:nvPr>
        </p:nvSpPr>
        <p:spPr/>
        <p:txBody>
          <a:bodyPr/>
          <a:lstStyle/>
          <a:p>
            <a:r>
              <a:rPr lang="en-US" dirty="0" smtClean="0"/>
              <a:t>Meredith Martin and Angeline </a:t>
            </a:r>
            <a:r>
              <a:rPr lang="en-US" dirty="0" err="1" smtClean="0"/>
              <a:t>Nercessian</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“It was the spring of hope”</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“The sea of black and threatening waters, and of destructive </a:t>
            </a:r>
            <a:r>
              <a:rPr lang="en-US" dirty="0" err="1" smtClean="0"/>
              <a:t>upheaving</a:t>
            </a:r>
            <a:r>
              <a:rPr lang="en-US" dirty="0" smtClean="0"/>
              <a:t> wave against wave, whose depths were yet unfathomed and whose forces were yet unknown. Through remorseless sea of turbulently swaying shapes, voices of vengeance, and faces hardened in the furnace of suffering until the touch of pity could make no mark on them.”</a:t>
            </a:r>
          </a:p>
          <a:p>
            <a:r>
              <a:rPr lang="en-US" dirty="0" smtClean="0"/>
              <a:t>Book Two Chapter 21, pg. 222</a:t>
            </a:r>
          </a:p>
          <a:p>
            <a:r>
              <a:rPr lang="en-US" dirty="0" smtClean="0"/>
              <a:t>This shows hope of the Revolutionaries in their attempt to get rid of the upper class of France.</a:t>
            </a: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“It was the winter of despair”</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 ‘For the love of heaven, of justice, of generosity, of the </a:t>
            </a:r>
            <a:r>
              <a:rPr lang="en-US" dirty="0" err="1" smtClean="0"/>
              <a:t>honour</a:t>
            </a:r>
            <a:r>
              <a:rPr lang="en-US" dirty="0" smtClean="0"/>
              <a:t> of your noble name, I supplicate you, Monsieur heretofore the Marquis, to </a:t>
            </a:r>
            <a:r>
              <a:rPr lang="en-US" dirty="0" err="1" smtClean="0"/>
              <a:t>succour</a:t>
            </a:r>
            <a:r>
              <a:rPr lang="en-US" dirty="0" smtClean="0"/>
              <a:t> and release me. My fault is, that I have been true to you. Oh Monsieur heretofore the Marquis, I pray you be true to me!’”</a:t>
            </a:r>
          </a:p>
          <a:p>
            <a:r>
              <a:rPr lang="en-US" dirty="0" smtClean="0"/>
              <a:t>Book Two Chapter 24, pg. 243</a:t>
            </a:r>
          </a:p>
          <a:p>
            <a:r>
              <a:rPr lang="en-US" dirty="0" smtClean="0"/>
              <a:t>This is the letter from </a:t>
            </a:r>
            <a:r>
              <a:rPr lang="en-US" dirty="0" err="1" smtClean="0"/>
              <a:t>Gabelle</a:t>
            </a:r>
            <a:r>
              <a:rPr lang="en-US" dirty="0" smtClean="0"/>
              <a:t> to </a:t>
            </a:r>
            <a:r>
              <a:rPr lang="en-US" dirty="0" err="1" smtClean="0"/>
              <a:t>Darnay</a:t>
            </a:r>
            <a:r>
              <a:rPr lang="en-US" dirty="0" smtClean="0"/>
              <a:t> pleading for rescue from an afflicted imprisonment.</a:t>
            </a: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“We had everything before us”</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“‘If, when I tell you, dearest dear, that your agony is over, and that I have come here to take you from it, and that we go to England to be at peace and at rest, I cause you to think of your useful life laid to waste, and of our native France so wicked to you…Thank God for us, thank God!’”</a:t>
            </a:r>
          </a:p>
          <a:p>
            <a:r>
              <a:rPr lang="en-US" dirty="0" smtClean="0"/>
              <a:t>Book One Chapter 6, pg. 46</a:t>
            </a:r>
          </a:p>
          <a:p>
            <a:r>
              <a:rPr lang="en-US" dirty="0" smtClean="0"/>
              <a:t>This quote is about the agony Doctor </a:t>
            </a:r>
            <a:r>
              <a:rPr lang="en-US" dirty="0" err="1" smtClean="0"/>
              <a:t>Manette</a:t>
            </a:r>
            <a:r>
              <a:rPr lang="en-US" dirty="0" smtClean="0"/>
              <a:t> went through and his daughter willing to take care of him and providing him a new life.</a:t>
            </a: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“We had nothing before us”</a:t>
            </a:r>
            <a:endParaRPr lang="en-US" dirty="0"/>
          </a:p>
        </p:txBody>
      </p:sp>
      <p:sp>
        <p:nvSpPr>
          <p:cNvPr id="3" name="Content Placeholder 2"/>
          <p:cNvSpPr>
            <a:spLocks noGrp="1"/>
          </p:cNvSpPr>
          <p:nvPr>
            <p:ph idx="1"/>
          </p:nvPr>
        </p:nvSpPr>
        <p:spPr>
          <a:xfrm>
            <a:off x="712788" y="3012141"/>
            <a:ext cx="7716838" cy="3669087"/>
          </a:xfrm>
        </p:spPr>
        <p:txBody>
          <a:bodyPr>
            <a:normAutofit fontScale="85000" lnSpcReduction="20000"/>
          </a:bodyPr>
          <a:lstStyle/>
          <a:p>
            <a:r>
              <a:rPr lang="en-US" dirty="0" smtClean="0"/>
              <a:t>“‘Don’t despond,’ said Carton, very gently; ‘don’t grieve. I encouraged Dr. </a:t>
            </a:r>
            <a:r>
              <a:rPr lang="en-US" dirty="0" err="1" smtClean="0"/>
              <a:t>Manette</a:t>
            </a:r>
            <a:r>
              <a:rPr lang="en-US" dirty="0" smtClean="0"/>
              <a:t> in this idea, because I felt that it might one day be consolatory to her. Otherwise, she might think ‘his life was wantonly thrown away or wasted,’ and that might trouble her.’ ‘Yes, yes, yes,’ returned Mr. Lorry, drying his eyes, ‘you are right. But he will perish; there is no real hope.’ ‘Yes. He will perish: there is no real hope,’ echoed Carton.”</a:t>
            </a:r>
          </a:p>
          <a:p>
            <a:r>
              <a:rPr lang="en-US" dirty="0" smtClean="0"/>
              <a:t>Book 3 Chapter 11, pg. 342</a:t>
            </a:r>
          </a:p>
          <a:p>
            <a:r>
              <a:rPr lang="en-US" dirty="0" smtClean="0"/>
              <a:t>The second time </a:t>
            </a:r>
            <a:r>
              <a:rPr lang="en-US" dirty="0" err="1" smtClean="0"/>
              <a:t>Darnay</a:t>
            </a:r>
            <a:r>
              <a:rPr lang="en-US" dirty="0" smtClean="0"/>
              <a:t> was in prison nobody had any hope for him.</a:t>
            </a:r>
          </a:p>
          <a:p>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“We are all going direct to heaven”</a:t>
            </a:r>
            <a:endParaRPr lang="en-US" dirty="0"/>
          </a:p>
        </p:txBody>
      </p:sp>
      <p:sp>
        <p:nvSpPr>
          <p:cNvPr id="3" name="Content Placeholder 2"/>
          <p:cNvSpPr>
            <a:spLocks noGrp="1"/>
          </p:cNvSpPr>
          <p:nvPr>
            <p:ph idx="1"/>
          </p:nvPr>
        </p:nvSpPr>
        <p:spPr>
          <a:xfrm>
            <a:off x="457200" y="2819400"/>
            <a:ext cx="8229600" cy="3926605"/>
          </a:xfrm>
        </p:spPr>
        <p:txBody>
          <a:bodyPr>
            <a:normAutofit fontScale="85000" lnSpcReduction="10000"/>
          </a:bodyPr>
          <a:lstStyle/>
          <a:p>
            <a:r>
              <a:rPr lang="en-US" dirty="0" smtClean="0"/>
              <a:t>"As the patient eyes were lifted to his face, he saw a sudden doubt in them, and then astonishment. He pressed his work-worn, hunger-worn young fingers, and touched his lips. 'Are you dying for him?' she whispered. 'And his wife and child. Hush! Yes.' 'O you will let me hold your brave hand, stranger?' "Hush! Yes, my poor sister; to the last.'”</a:t>
            </a:r>
          </a:p>
          <a:p>
            <a:r>
              <a:rPr lang="en-US" dirty="0" smtClean="0"/>
              <a:t>Book Three Chapter 13, pg. 360</a:t>
            </a:r>
          </a:p>
          <a:p>
            <a:r>
              <a:rPr lang="en-US" dirty="0" smtClean="0"/>
              <a:t>This shows Sydney Carton posing as </a:t>
            </a:r>
            <a:r>
              <a:rPr lang="en-US" dirty="0" err="1" smtClean="0"/>
              <a:t>Darnay</a:t>
            </a:r>
            <a:r>
              <a:rPr lang="en-US" dirty="0" smtClean="0"/>
              <a:t> in order to safe </a:t>
            </a:r>
            <a:r>
              <a:rPr lang="en-US" dirty="0" err="1" smtClean="0"/>
              <a:t>Darnay's</a:t>
            </a:r>
            <a:r>
              <a:rPr lang="en-US" dirty="0" smtClean="0"/>
              <a:t> family and</a:t>
            </a:r>
            <a:r>
              <a:rPr lang="en-US" dirty="0" smtClean="0"/>
              <a:t> </a:t>
            </a:r>
            <a:r>
              <a:rPr lang="en-US" dirty="0" err="1" smtClean="0"/>
              <a:t>Darnay’s</a:t>
            </a:r>
            <a:r>
              <a:rPr lang="en-US" smtClean="0"/>
              <a:t> life</a:t>
            </a:r>
            <a:r>
              <a:rPr lang="en-US" dirty="0" smtClean="0"/>
              <a:t>. He is sacrificing himself in order to protect the life and happiness of </a:t>
            </a:r>
            <a:r>
              <a:rPr lang="en-US" dirty="0" err="1" smtClean="0"/>
              <a:t>Darnay</a:t>
            </a:r>
            <a:r>
              <a:rPr lang="en-US" dirty="0" smtClean="0"/>
              <a:t>. This also shows the kindness Carton shows for the young, poor seamstress.</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“We</a:t>
            </a:r>
            <a:r>
              <a:rPr lang="en-US" dirty="0" smtClean="0"/>
              <a:t> are all </a:t>
            </a:r>
            <a:r>
              <a:rPr lang="en-US" dirty="0" smtClean="0"/>
              <a:t>going </a:t>
            </a:r>
            <a:r>
              <a:rPr lang="en-US" dirty="0" smtClean="0"/>
              <a:t>directly the </a:t>
            </a:r>
            <a:r>
              <a:rPr lang="en-US" dirty="0" smtClean="0"/>
              <a:t>other way”</a:t>
            </a:r>
            <a:endParaRPr lang="en-US" dirty="0"/>
          </a:p>
        </p:txBody>
      </p:sp>
      <p:sp>
        <p:nvSpPr>
          <p:cNvPr id="3" name="Content Placeholder 2"/>
          <p:cNvSpPr>
            <a:spLocks noGrp="1"/>
          </p:cNvSpPr>
          <p:nvPr>
            <p:ph idx="1"/>
          </p:nvPr>
        </p:nvSpPr>
        <p:spPr>
          <a:xfrm>
            <a:off x="457200" y="2819400"/>
            <a:ext cx="8229600" cy="4038600"/>
          </a:xfrm>
        </p:spPr>
        <p:txBody>
          <a:bodyPr>
            <a:normAutofit fontScale="92500"/>
          </a:bodyPr>
          <a:lstStyle/>
          <a:p>
            <a:r>
              <a:rPr lang="en-US" dirty="0" smtClean="0"/>
              <a:t>"It was nothing to her, that an innocent man was to die for the sins of his forefathers; she saw, not him, but them. It was nothing to her, that his wife was to be made a widow and his daughter an orphan; that was insufficient punishment, because they were her natural enemies and her prey, and as such had no right to live.” </a:t>
            </a:r>
          </a:p>
          <a:p>
            <a:r>
              <a:rPr lang="en-US" dirty="0" smtClean="0"/>
              <a:t>Book Three Chapter 14, pg. 367</a:t>
            </a:r>
          </a:p>
          <a:p>
            <a:r>
              <a:rPr lang="en-US" dirty="0" smtClean="0"/>
              <a:t>This passage shows the revenge and cruelness of Madame </a:t>
            </a:r>
            <a:r>
              <a:rPr lang="en-US" dirty="0" err="1" smtClean="0"/>
              <a:t>Defrage</a:t>
            </a:r>
            <a:r>
              <a:rPr lang="en-US" dirty="0" smtClean="0"/>
              <a:t>. She cares nothing of </a:t>
            </a:r>
            <a:r>
              <a:rPr lang="en-US" dirty="0" err="1" smtClean="0"/>
              <a:t>Darnay's</a:t>
            </a:r>
            <a:r>
              <a:rPr lang="en-US" dirty="0" smtClean="0"/>
              <a:t> life; the only thing she wants is the revenge of her family.</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“It was the best of times”</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“Ever busily winding the golden thread that bound them all together, weaving the service of her happy influence through the tissue of all their lives, and making it predominate nowhere, Lucie heard in the echoes of years none but friendly and soothing sounds.”</a:t>
            </a:r>
          </a:p>
          <a:p>
            <a:r>
              <a:rPr lang="en-US" dirty="0" smtClean="0"/>
              <a:t>Book Two Chapter 21, </a:t>
            </a:r>
            <a:r>
              <a:rPr lang="en-US" dirty="0"/>
              <a:t>p</a:t>
            </a:r>
            <a:r>
              <a:rPr lang="en-US" dirty="0" smtClean="0"/>
              <a:t>g. 212</a:t>
            </a:r>
          </a:p>
          <a:p>
            <a:r>
              <a:rPr lang="en-US" dirty="0" smtClean="0"/>
              <a:t>This is a time in </a:t>
            </a:r>
            <a:r>
              <a:rPr lang="en-US" dirty="0" err="1" smtClean="0"/>
              <a:t>Lucie’s</a:t>
            </a:r>
            <a:r>
              <a:rPr lang="en-US" dirty="0" smtClean="0"/>
              <a:t> life where everything in her life is good and happy.</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“It was the worst of times”</a:t>
            </a:r>
            <a:endParaRPr lang="en-US" dirty="0"/>
          </a:p>
        </p:txBody>
      </p:sp>
      <p:sp>
        <p:nvSpPr>
          <p:cNvPr id="3" name="Content Placeholder 2"/>
          <p:cNvSpPr>
            <a:spLocks noGrp="1"/>
          </p:cNvSpPr>
          <p:nvPr>
            <p:ph idx="1"/>
          </p:nvPr>
        </p:nvSpPr>
        <p:spPr/>
        <p:txBody>
          <a:bodyPr>
            <a:normAutofit fontScale="85000" lnSpcReduction="10000"/>
          </a:bodyPr>
          <a:lstStyle/>
          <a:p>
            <a:r>
              <a:rPr lang="en-US" dirty="0" smtClean="0"/>
              <a:t>“The faintness of the voice was pitiable and dreadful. It was not the faintness of physical weakness, thought confinement and hard fare no doubt had their part in it…So expressive it was, of a hopeless and lost creature, that a famished traveler, wearied out by lonely wandering in a wilderness, would have remembered home and friends in such a tone before lying down to die.”</a:t>
            </a:r>
          </a:p>
          <a:p>
            <a:r>
              <a:rPr lang="en-US" dirty="0" smtClean="0"/>
              <a:t>Book One Chapter 6, pg. 40</a:t>
            </a:r>
          </a:p>
          <a:p>
            <a:r>
              <a:rPr lang="en-US" dirty="0" smtClean="0"/>
              <a:t>This talks about Dr. </a:t>
            </a:r>
            <a:r>
              <a:rPr lang="en-US" dirty="0" err="1" smtClean="0"/>
              <a:t>Manette’s</a:t>
            </a:r>
            <a:r>
              <a:rPr lang="en-US" dirty="0" smtClean="0"/>
              <a:t> voice and how ruined it sounded after a long time imprisoned.</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“It was the age of wisdom”</a:t>
            </a:r>
            <a:endParaRPr lang="en-US" dirty="0"/>
          </a:p>
        </p:txBody>
      </p:sp>
      <p:sp>
        <p:nvSpPr>
          <p:cNvPr id="3" name="Content Placeholder 2"/>
          <p:cNvSpPr>
            <a:spLocks noGrp="1"/>
          </p:cNvSpPr>
          <p:nvPr>
            <p:ph idx="1"/>
          </p:nvPr>
        </p:nvSpPr>
        <p:spPr/>
        <p:txBody>
          <a:bodyPr>
            <a:normAutofit fontScale="85000" lnSpcReduction="10000"/>
          </a:bodyPr>
          <a:lstStyle/>
          <a:p>
            <a:r>
              <a:rPr lang="en-US" dirty="0" smtClean="0"/>
              <a:t>“On the marriage morning, Doctor </a:t>
            </a:r>
            <a:r>
              <a:rPr lang="en-US" dirty="0" err="1" smtClean="0"/>
              <a:t>Manette</a:t>
            </a:r>
            <a:r>
              <a:rPr lang="en-US" dirty="0" smtClean="0"/>
              <a:t> had made it his one urgent and express request to Charles </a:t>
            </a:r>
            <a:r>
              <a:rPr lang="en-US" dirty="0" err="1" smtClean="0"/>
              <a:t>Darnay</a:t>
            </a:r>
            <a:r>
              <a:rPr lang="en-US" dirty="0" smtClean="0"/>
              <a:t>, that the secret of his name should be – unless he, the Doctor, dissolved the obligation- kept inviolate between them. Nobody else knew it to be his name; his own wife had no suspicion of that fact; Mr. Lorry could have none.”</a:t>
            </a:r>
          </a:p>
          <a:p>
            <a:r>
              <a:rPr lang="en-US" dirty="0" smtClean="0"/>
              <a:t>Book Two Chapter 24, pg. 241</a:t>
            </a:r>
          </a:p>
          <a:p>
            <a:r>
              <a:rPr lang="en-US" dirty="0" smtClean="0"/>
              <a:t>This shows the wisdom of Doctor </a:t>
            </a:r>
            <a:r>
              <a:rPr lang="en-US" dirty="0" err="1" smtClean="0"/>
              <a:t>Manette</a:t>
            </a:r>
            <a:r>
              <a:rPr lang="en-US" dirty="0" smtClean="0"/>
              <a:t> because he knew that Charles </a:t>
            </a:r>
            <a:r>
              <a:rPr lang="en-US" dirty="0" err="1" smtClean="0"/>
              <a:t>Darnay’s</a:t>
            </a:r>
            <a:r>
              <a:rPr lang="en-US" dirty="0" smtClean="0"/>
              <a:t> real identity should be kept a secret to protect his family.</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“It was the age of foolishness”</a:t>
            </a:r>
            <a:endParaRPr lang="en-US" dirty="0"/>
          </a:p>
        </p:txBody>
      </p:sp>
      <p:sp>
        <p:nvSpPr>
          <p:cNvPr id="3" name="Content Placeholder 2"/>
          <p:cNvSpPr>
            <a:spLocks noGrp="1"/>
          </p:cNvSpPr>
          <p:nvPr>
            <p:ph idx="1"/>
          </p:nvPr>
        </p:nvSpPr>
        <p:spPr>
          <a:xfrm>
            <a:off x="457200" y="2819400"/>
            <a:ext cx="8229600" cy="4094565"/>
          </a:xfrm>
        </p:spPr>
        <p:txBody>
          <a:bodyPr>
            <a:normAutofit fontScale="92500" lnSpcReduction="20000"/>
          </a:bodyPr>
          <a:lstStyle/>
          <a:p>
            <a:r>
              <a:rPr lang="en-US" dirty="0" smtClean="0"/>
              <a:t>“Two score and twelve were told off. From the farmer-general of seventy, who riches could not buy his life, to the seamstress of twenty, whose poverty and obscurity could not save her. Physical disease, engendered in the vices and neglects of men, will seize on victims of all degrees; and the frightful moral disorder, born of unspeakable suffering, intolerable oppression, and heartless indifference, smote equally without distinction.”  </a:t>
            </a:r>
          </a:p>
          <a:p>
            <a:r>
              <a:rPr lang="en-US" dirty="0" smtClean="0"/>
              <a:t>Book Three Chapter 13, pg. 351</a:t>
            </a:r>
          </a:p>
          <a:p>
            <a:r>
              <a:rPr lang="en-US" dirty="0" smtClean="0"/>
              <a:t>This shows the foolishness of the Revolutionaries because they targeted and killed random people like the seamstress.</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“It was the epoch of belief”</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“I see a beautiful city and a brilliant people rising from this abyss, and in their struggles to be truly free, in their triumphs and defeats, through long years to come, I see the evil of this time and of the previous time of which this is the natural birth, gradually making expiation for itself and wearing out.”</a:t>
            </a:r>
          </a:p>
          <a:p>
            <a:r>
              <a:rPr lang="en-US" dirty="0" smtClean="0"/>
              <a:t>Book Three Chapter 15, pg. 381</a:t>
            </a:r>
          </a:p>
          <a:p>
            <a:r>
              <a:rPr lang="en-US" dirty="0" smtClean="0"/>
              <a:t>This is Carton’s belief that a new life will come from the destruction for the time.</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“It was the epoch of incredulity”</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“‘You are the fellow we want,’ said </a:t>
            </a:r>
            <a:r>
              <a:rPr lang="en-US" dirty="0" err="1" smtClean="0"/>
              <a:t>Defrage</a:t>
            </a:r>
            <a:r>
              <a:rPr lang="en-US" dirty="0" smtClean="0"/>
              <a:t>, in his ear, ‘You make these fools believe that it will last for ever. Then, they are the more insolent, and it is the nearer ended.’”</a:t>
            </a:r>
          </a:p>
          <a:p>
            <a:r>
              <a:rPr lang="en-US" dirty="0" smtClean="0"/>
              <a:t>Book Two Chapter 15, pg. 176</a:t>
            </a:r>
          </a:p>
          <a:p>
            <a:r>
              <a:rPr lang="en-US" dirty="0" smtClean="0"/>
              <a:t>This passage is when they visit the King and Queen and the mender of roads pretends to adore them and this reassures them of the peasants’ alliance with them. </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“It was the season of Light”</a:t>
            </a:r>
            <a:endParaRPr lang="en-US" dirty="0"/>
          </a:p>
        </p:txBody>
      </p:sp>
      <p:sp>
        <p:nvSpPr>
          <p:cNvPr id="3" name="Content Placeholder 2"/>
          <p:cNvSpPr>
            <a:spLocks noGrp="1"/>
          </p:cNvSpPr>
          <p:nvPr>
            <p:ph idx="1"/>
          </p:nvPr>
        </p:nvSpPr>
        <p:spPr>
          <a:xfrm>
            <a:off x="457200" y="2819400"/>
            <a:ext cx="8229600" cy="4038600"/>
          </a:xfrm>
        </p:spPr>
        <p:txBody>
          <a:bodyPr>
            <a:normAutofit fontScale="92500" lnSpcReduction="20000"/>
          </a:bodyPr>
          <a:lstStyle/>
          <a:p>
            <a:r>
              <a:rPr lang="en-US" dirty="0" smtClean="0"/>
              <a:t>“Mr. Charles </a:t>
            </a:r>
            <a:r>
              <a:rPr lang="en-US" dirty="0" err="1" smtClean="0"/>
              <a:t>Darnay</a:t>
            </a:r>
            <a:r>
              <a:rPr lang="en-US" dirty="0" smtClean="0"/>
              <a:t> – just released – congratulating him on his escape from death… Mr. </a:t>
            </a:r>
            <a:r>
              <a:rPr lang="en-US" dirty="0" err="1" smtClean="0"/>
              <a:t>Darnay</a:t>
            </a:r>
            <a:r>
              <a:rPr lang="en-US" dirty="0" smtClean="0"/>
              <a:t> had kissed her hand fervently and gratefully… ‘I am glad to have brought you off with </a:t>
            </a:r>
            <a:r>
              <a:rPr lang="en-US" dirty="0" err="1" smtClean="0"/>
              <a:t>honour</a:t>
            </a:r>
            <a:r>
              <a:rPr lang="en-US" dirty="0" smtClean="0"/>
              <a:t>, Mr. </a:t>
            </a:r>
            <a:r>
              <a:rPr lang="en-US" dirty="0" err="1" smtClean="0"/>
              <a:t>Darnay</a:t>
            </a:r>
            <a:r>
              <a:rPr lang="en-US" dirty="0" smtClean="0"/>
              <a:t>. It was an infamous prosecution, grossly infamous; but not the less likely to succeed on that account.’… ‘I have done my best for you, Mr. </a:t>
            </a:r>
            <a:r>
              <a:rPr lang="en-US" dirty="0" err="1" smtClean="0"/>
              <a:t>Darnay</a:t>
            </a:r>
            <a:r>
              <a:rPr lang="en-US" dirty="0" smtClean="0"/>
              <a:t>; and my best is as good as another man’s, I believe.’”</a:t>
            </a:r>
          </a:p>
          <a:p>
            <a:r>
              <a:rPr lang="en-US" dirty="0" smtClean="0"/>
              <a:t>Book Two Chapter 4, pgs. 79-81</a:t>
            </a:r>
          </a:p>
          <a:p>
            <a:r>
              <a:rPr lang="en-US" dirty="0" smtClean="0"/>
              <a:t>This is after Charles </a:t>
            </a:r>
            <a:r>
              <a:rPr lang="en-US" dirty="0" err="1" smtClean="0"/>
              <a:t>Darnay</a:t>
            </a:r>
            <a:r>
              <a:rPr lang="en-US" dirty="0" smtClean="0"/>
              <a:t> is acquitted from his charges and he is being congratulated by everybody.  The acquittal of </a:t>
            </a:r>
            <a:r>
              <a:rPr lang="en-US" dirty="0" err="1" smtClean="0"/>
              <a:t>Darnay</a:t>
            </a:r>
            <a:r>
              <a:rPr lang="en-US" dirty="0" smtClean="0"/>
              <a:t> shows the light of his future life.</a:t>
            </a: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“It was the season of Darkness”</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“‘They are in great danger. They are in danger of denunciation by Madame </a:t>
            </a:r>
            <a:r>
              <a:rPr lang="en-US" dirty="0" err="1" smtClean="0"/>
              <a:t>Defrage</a:t>
            </a:r>
            <a:r>
              <a:rPr lang="en-US" dirty="0" smtClean="0"/>
              <a:t>. I know it from her own lips. I have overheard words of that women’s, to-night, which have presented their danger to me in strong </a:t>
            </a:r>
            <a:r>
              <a:rPr lang="en-US" dirty="0" err="1" smtClean="0"/>
              <a:t>colours</a:t>
            </a:r>
            <a:r>
              <a:rPr lang="en-US" dirty="0" smtClean="0"/>
              <a:t>. I have lost no time, and since then, I have seen the spy.’”</a:t>
            </a:r>
          </a:p>
          <a:p>
            <a:r>
              <a:rPr lang="en-US" dirty="0" smtClean="0"/>
              <a:t>Book Three Chapter 12, pg. 349</a:t>
            </a:r>
          </a:p>
          <a:p>
            <a:r>
              <a:rPr lang="en-US" dirty="0" smtClean="0"/>
              <a:t>This is the account of Carton about Madame </a:t>
            </a:r>
            <a:r>
              <a:rPr lang="en-US" dirty="0" err="1" smtClean="0"/>
              <a:t>Defrage’s</a:t>
            </a:r>
            <a:r>
              <a:rPr lang="en-US" dirty="0" smtClean="0"/>
              <a:t> plan to imprison and accuse all of </a:t>
            </a:r>
            <a:r>
              <a:rPr lang="en-US" dirty="0" err="1" smtClean="0"/>
              <a:t>Darnay’s</a:t>
            </a:r>
            <a:r>
              <a:rPr lang="en-US" dirty="0" smtClean="0"/>
              <a:t> family.</a:t>
            </a:r>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Sky">
  <a:themeElements>
    <a:clrScheme name="Sky">
      <a:dk1>
        <a:sysClr val="windowText" lastClr="000000"/>
      </a:dk1>
      <a:lt1>
        <a:sysClr val="window" lastClr="FFFFFF"/>
      </a:lt1>
      <a:dk2>
        <a:srgbClr val="1782BF"/>
      </a:dk2>
      <a:lt2>
        <a:srgbClr val="62BCE9"/>
      </a:lt2>
      <a:accent1>
        <a:srgbClr val="073779"/>
      </a:accent1>
      <a:accent2>
        <a:srgbClr val="8FD9FB"/>
      </a:accent2>
      <a:accent3>
        <a:srgbClr val="FFCC00"/>
      </a:accent3>
      <a:accent4>
        <a:srgbClr val="EB6615"/>
      </a:accent4>
      <a:accent5>
        <a:srgbClr val="C76402"/>
      </a:accent5>
      <a:accent6>
        <a:srgbClr val="B523B4"/>
      </a:accent6>
      <a:hlink>
        <a:srgbClr val="FFDE26"/>
      </a:hlink>
      <a:folHlink>
        <a:srgbClr val="DEBE00"/>
      </a:folHlink>
    </a:clrScheme>
    <a:fontScheme name="Sky">
      <a:majorFont>
        <a:latin typeface="Arial Rounded MT Bold"/>
        <a:ea typeface=""/>
        <a:cs typeface=""/>
        <a:font script="Jpan" typeface="ＭＳ Ｐゴシック"/>
      </a:majorFont>
      <a:minorFont>
        <a:latin typeface="Arial Rounded MT Bold"/>
        <a:ea typeface=""/>
        <a:cs typeface=""/>
        <a:font script="Jpan" typeface="ＭＳ Ｐゴシック"/>
      </a:minorFont>
    </a:fontScheme>
    <a:fmtScheme name="Sky">
      <a:fillStyleLst>
        <a:solidFill>
          <a:schemeClr val="phClr"/>
        </a:solidFill>
        <a:solidFill>
          <a:schemeClr val="phClr">
            <a:alpha val="50000"/>
          </a:schemeClr>
        </a:solidFill>
        <a:gradFill rotWithShape="1">
          <a:gsLst>
            <a:gs pos="0">
              <a:schemeClr val="phClr">
                <a:shade val="30000"/>
                <a:satMod val="130000"/>
              </a:schemeClr>
            </a:gs>
            <a:gs pos="80000">
              <a:schemeClr val="phClr">
                <a:shade val="93000"/>
                <a:satMod val="130000"/>
              </a:schemeClr>
            </a:gs>
            <a:gs pos="100000">
              <a:schemeClr val="phClr">
                <a:shade val="94000"/>
                <a:satMod val="135000"/>
              </a:schemeClr>
            </a:gs>
          </a:gsLst>
          <a:lin ang="14400000" scaled="1"/>
        </a:gradFill>
      </a:fillStyleLst>
      <a:lnStyleLst>
        <a:ln w="12700" cap="flat" cmpd="sng" algn="ctr">
          <a:solidFill>
            <a:schemeClr val="phClr">
              <a:shade val="95000"/>
              <a:satMod val="105000"/>
            </a:schemeClr>
          </a:solidFill>
          <a:prstDash val="solid"/>
        </a:ln>
        <a:ln w="31750" cap="flat" cmpd="sng" algn="ctr">
          <a:solidFill>
            <a:schemeClr val="phClr"/>
          </a:solidFill>
          <a:prstDash val="solid"/>
        </a:ln>
        <a:ln w="63500" cap="flat" cmpd="sng" algn="ctr">
          <a:solidFill>
            <a:schemeClr val="phClr"/>
          </a:solidFill>
          <a:prstDash val="solid"/>
        </a:ln>
      </a:lnStyleLst>
      <a:effectStyleLst>
        <a:effectStyle>
          <a:effectLst/>
        </a:effectStyle>
        <a:effectStyle>
          <a:effectLst>
            <a:outerShdw blurRad="88900" dist="63500" dir="3000000" algn="br" rotWithShape="0">
              <a:srgbClr val="000000">
                <a:alpha val="35000"/>
              </a:srgbClr>
            </a:outerShdw>
          </a:effectLst>
        </a:effectStyle>
        <a:effectStyle>
          <a:effectLst>
            <a:innerShdw blurRad="50800" dist="25400" dir="6600000">
              <a:srgbClr val="000000">
                <a:alpha val="50000"/>
              </a:srgbClr>
            </a:innerShdw>
            <a:reflection blurRad="12700" stA="26000" endPos="28000" dist="38100" dir="5400000" sy="-100000" rotWithShape="0"/>
          </a:effectLst>
        </a:effectStyle>
      </a:effectStyleLst>
      <a:bgFillStyleLst>
        <a:solidFill>
          <a:schemeClr val="phClr"/>
        </a:solidFill>
        <a:gradFill rotWithShape="1">
          <a:gsLst>
            <a:gs pos="0">
              <a:schemeClr val="phClr">
                <a:tint val="100000"/>
                <a:satMod val="140000"/>
                <a:lumMod val="105000"/>
              </a:schemeClr>
            </a:gs>
            <a:gs pos="100000">
              <a:schemeClr val="phClr">
                <a:shade val="20000"/>
                <a:satMod val="250000"/>
                <a:lumMod val="110000"/>
              </a:schemeClr>
            </a:gs>
          </a:gsLst>
          <a:path path="circle">
            <a:fillToRect l="50000" t="50000" r="50000" b="50000"/>
          </a:path>
        </a:gradFill>
        <a:gradFill rotWithShape="1">
          <a:gsLst>
            <a:gs pos="0">
              <a:schemeClr val="phClr">
                <a:tint val="80000"/>
                <a:satMod val="300000"/>
              </a:schemeClr>
            </a:gs>
            <a:gs pos="100000">
              <a:schemeClr val="phClr">
                <a:shade val="30000"/>
                <a:satMod val="200000"/>
              </a:schemeClr>
            </a:gs>
          </a:gsLst>
          <a:lin ang="5400000" scaled="0"/>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Sky.thmx</Template>
  <TotalTime>112</TotalTime>
  <Words>1603</Words>
  <Application>Microsoft Macintosh PowerPoint</Application>
  <PresentationFormat>On-screen Show (4:3)</PresentationFormat>
  <Paragraphs>58</Paragraphs>
  <Slides>15</Slides>
  <Notes>0</Notes>
  <HiddenSlides>0</HiddenSlides>
  <MMClips>0</MMClips>
  <ScaleCrop>false</ScaleCrop>
  <HeadingPairs>
    <vt:vector size="4" baseType="variant">
      <vt:variant>
        <vt:lpstr>Design Template</vt:lpstr>
      </vt:variant>
      <vt:variant>
        <vt:i4>1</vt:i4>
      </vt:variant>
      <vt:variant>
        <vt:lpstr>Slide Titles</vt:lpstr>
      </vt:variant>
      <vt:variant>
        <vt:i4>15</vt:i4>
      </vt:variant>
    </vt:vector>
  </HeadingPairs>
  <TitlesOfParts>
    <vt:vector size="16" baseType="lpstr">
      <vt:lpstr>Sky</vt:lpstr>
      <vt:lpstr>Tale of Two Cities</vt:lpstr>
      <vt:lpstr>“It was the best of times”</vt:lpstr>
      <vt:lpstr>“It was the worst of times”</vt:lpstr>
      <vt:lpstr>“It was the age of wisdom”</vt:lpstr>
      <vt:lpstr>“It was the age of foolishness”</vt:lpstr>
      <vt:lpstr>“It was the epoch of belief”</vt:lpstr>
      <vt:lpstr>“It was the epoch of incredulity”</vt:lpstr>
      <vt:lpstr>“It was the season of Light”</vt:lpstr>
      <vt:lpstr>“It was the season of Darkness”</vt:lpstr>
      <vt:lpstr>“It was the spring of hope”</vt:lpstr>
      <vt:lpstr>“It was the winter of despair”</vt:lpstr>
      <vt:lpstr>“We had everything before us”</vt:lpstr>
      <vt:lpstr>“We had nothing before us”</vt:lpstr>
      <vt:lpstr>“We are all going direct to heaven”</vt:lpstr>
      <vt:lpstr>“We are all going directly the other way”</vt:lpstr>
    </vt:vector>
  </TitlesOfParts>
  <Company>Greater Atlanta Christian School</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Tale of Two Cities</dc:title>
  <dc:creator>Meredith Lee Martin</dc:creator>
  <cp:lastModifiedBy>Meredith Lee Martin</cp:lastModifiedBy>
  <cp:revision>8</cp:revision>
  <dcterms:created xsi:type="dcterms:W3CDTF">2010-02-22T19:24:19Z</dcterms:created>
  <dcterms:modified xsi:type="dcterms:W3CDTF">2010-02-22T19:30:21Z</dcterms:modified>
</cp:coreProperties>
</file>