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3D19A6-E612-A646-A4CF-893635CA3DC9}" type="datetimeFigureOut">
              <a:rPr lang="en-US" smtClean="0"/>
              <a:pPr/>
              <a:t>2/25/10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D0FF0A-6E05-0C47-ABED-218001B7C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Restoration and </a:t>
            </a:r>
            <a:r>
              <a:rPr lang="en-US" dirty="0"/>
              <a:t>E</a:t>
            </a:r>
            <a:r>
              <a:rPr lang="en-US" dirty="0" smtClean="0"/>
              <a:t>nlightenment 1660-1798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91429"/>
            <a:ext cx="7086600" cy="1427736"/>
          </a:xfrm>
        </p:spPr>
        <p:txBody>
          <a:bodyPr/>
          <a:lstStyle/>
          <a:p>
            <a:r>
              <a:rPr lang="en-US" dirty="0" smtClean="0"/>
              <a:t>Austin Martin and Brad </a:t>
            </a:r>
            <a:r>
              <a:rPr lang="en-US" dirty="0" err="1" smtClean="0"/>
              <a:t>Wilknson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1660-1700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4539163" cy="4324257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1660-Sam Pepys begins diary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1661-Louis XIV begins palace at Versailles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1665-Great </a:t>
            </a:r>
            <a:r>
              <a:rPr lang="en-US" dirty="0" err="1" smtClean="0"/>
              <a:t>Plauge</a:t>
            </a:r>
            <a:endParaRPr lang="en-US" dirty="0" smtClean="0"/>
          </a:p>
          <a:p>
            <a:pPr>
              <a:spcAft>
                <a:spcPts val="2400"/>
              </a:spcAft>
            </a:pPr>
            <a:r>
              <a:rPr lang="en-US" dirty="0" smtClean="0"/>
              <a:t>1666-Great Fire of London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435430"/>
            <a:ext cx="5231863" cy="6000484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1668-John Dryden 1</a:t>
            </a:r>
            <a:r>
              <a:rPr lang="en-US" baseline="30000" dirty="0" smtClean="0"/>
              <a:t>st</a:t>
            </a:r>
            <a:r>
              <a:rPr lang="en-US" dirty="0" smtClean="0"/>
              <a:t> official poet laureate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1685-Begin reign of James II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1687-Newton publishes gravity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1689-English Bill of Rights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1695-End of prepublication censorship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1699-End of Turkish presence in </a:t>
            </a:r>
            <a:r>
              <a:rPr lang="en-US" dirty="0" smtClean="0"/>
              <a:t>Austria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1700-1750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681" y="1801906"/>
            <a:ext cx="3485682" cy="4324257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1702-Begin reign of Anne Stuart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1703-Peter began building St. Petersburg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1707-England and Scotland become Great </a:t>
            </a:r>
            <a:r>
              <a:rPr lang="en-US" dirty="0" err="1" smtClean="0"/>
              <a:t>Britian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620504"/>
            <a:ext cx="4163951" cy="5505660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1707-Mughal empire becomes independent </a:t>
            </a:r>
            <a:r>
              <a:rPr lang="en-US" dirty="0" smtClean="0"/>
              <a:t>states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1709</a:t>
            </a:r>
            <a:r>
              <a:rPr lang="en-US" dirty="0" smtClean="0"/>
              <a:t>-Richard Steele begins periodical, </a:t>
            </a:r>
            <a:r>
              <a:rPr lang="en-US" i="1" dirty="0" smtClean="0"/>
              <a:t>The </a:t>
            </a:r>
            <a:r>
              <a:rPr lang="en-US" i="1" dirty="0" err="1" smtClean="0"/>
              <a:t>Tatler</a:t>
            </a:r>
            <a:endParaRPr lang="en-US" dirty="0" smtClean="0"/>
          </a:p>
          <a:p>
            <a:pPr>
              <a:spcAft>
                <a:spcPts val="2400"/>
              </a:spcAft>
            </a:pPr>
            <a:r>
              <a:rPr lang="en-US" dirty="0" smtClean="0"/>
              <a:t>1711</a:t>
            </a:r>
            <a:r>
              <a:rPr lang="en-US" dirty="0" smtClean="0"/>
              <a:t>- Addison and Steele begin </a:t>
            </a:r>
            <a:r>
              <a:rPr lang="en-US" i="1" dirty="0" smtClean="0"/>
              <a:t>The </a:t>
            </a:r>
            <a:r>
              <a:rPr lang="en-US" i="1" dirty="0" smtClean="0"/>
              <a:t>Spectator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1714-Begin reign of George I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243" y="331897"/>
            <a:ext cx="4871082" cy="6089586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1719-Daniel Defoe publishes Robinson </a:t>
            </a:r>
            <a:r>
              <a:rPr lang="en-US" dirty="0" err="1" smtClean="0"/>
              <a:t>Cruesoe</a:t>
            </a:r>
            <a:r>
              <a:rPr lang="en-US" dirty="0" smtClean="0"/>
              <a:t>, considered 1</a:t>
            </a:r>
            <a:r>
              <a:rPr lang="en-US" baseline="30000" dirty="0" smtClean="0"/>
              <a:t>st</a:t>
            </a:r>
            <a:r>
              <a:rPr lang="en-US" dirty="0" smtClean="0"/>
              <a:t> novel in English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1721-Edo Tokyo becomes largest </a:t>
            </a:r>
            <a:r>
              <a:rPr lang="en-US" dirty="0" smtClean="0"/>
              <a:t>city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1721-Robert Walpole becomes 1</a:t>
            </a:r>
            <a:r>
              <a:rPr lang="en-US" baseline="30000" dirty="0" smtClean="0"/>
              <a:t>st</a:t>
            </a:r>
            <a:r>
              <a:rPr lang="en-US" dirty="0" smtClean="0"/>
              <a:t> political prime minister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1722-Saffavid Empire collapses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1722-Defoe publishes </a:t>
            </a:r>
            <a:r>
              <a:rPr lang="en-US" i="1" dirty="0" smtClean="0"/>
              <a:t>A Journal of the Plague Year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404048"/>
            <a:ext cx="7272339" cy="5722115"/>
          </a:xfrm>
        </p:spPr>
        <p:txBody>
          <a:bodyPr/>
          <a:lstStyle/>
          <a:p>
            <a:r>
              <a:rPr lang="en-US" dirty="0" smtClean="0"/>
              <a:t>1726-Johnathan Swift anonymously delivers </a:t>
            </a:r>
            <a:r>
              <a:rPr lang="en-US" i="1" dirty="0" err="1" smtClean="0"/>
              <a:t>Gilliver’s</a:t>
            </a:r>
            <a:r>
              <a:rPr lang="en-US" i="1" dirty="0" smtClean="0"/>
              <a:t> Travels</a:t>
            </a:r>
            <a:endParaRPr lang="en-US" i="1" dirty="0" smtClean="0"/>
          </a:p>
          <a:p>
            <a:r>
              <a:rPr lang="en-US" dirty="0" smtClean="0"/>
              <a:t>1727-Reign of George II begins</a:t>
            </a:r>
          </a:p>
          <a:p>
            <a:r>
              <a:rPr lang="en-US" dirty="0" smtClean="0"/>
              <a:t>1736-Qian-long becomes emperor of China leading to prosperity</a:t>
            </a:r>
          </a:p>
          <a:p>
            <a:r>
              <a:rPr lang="en-US" dirty="0" smtClean="0"/>
              <a:t>1740-Samuel Richardson publishes </a:t>
            </a:r>
            <a:r>
              <a:rPr lang="en-US" i="1" dirty="0" smtClean="0"/>
              <a:t>Pamela </a:t>
            </a:r>
            <a:r>
              <a:rPr lang="en-US" dirty="0" smtClean="0"/>
              <a:t>– first English novel</a:t>
            </a:r>
          </a:p>
          <a:p>
            <a:r>
              <a:rPr lang="en-US" dirty="0" smtClean="0"/>
              <a:t>1740-Maria Theresa becomes queen of Austria, Bohemia, and Hungary</a:t>
            </a:r>
          </a:p>
          <a:p>
            <a:r>
              <a:rPr lang="en-US" dirty="0" smtClean="0"/>
              <a:t>1746-Samuel Johnson signs contract preparing </a:t>
            </a:r>
            <a:r>
              <a:rPr lang="en-US" i="1" dirty="0" smtClean="0"/>
              <a:t>A Dictionary of the English Language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1750-1798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1756-Fredrick the Great starts Seven Years War</a:t>
            </a:r>
          </a:p>
          <a:p>
            <a:r>
              <a:rPr lang="en-US" smtClean="0"/>
              <a:t>1757-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346328"/>
            <a:ext cx="7272339" cy="577983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89</TotalTime>
  <Words>258</Words>
  <Application>Microsoft Macintosh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Tradition</vt:lpstr>
      <vt:lpstr>The Restoration and Enlightenment 1660-1798</vt:lpstr>
      <vt:lpstr>1660-1700</vt:lpstr>
      <vt:lpstr>Slide 3</vt:lpstr>
      <vt:lpstr>1700-1750</vt:lpstr>
      <vt:lpstr>Slide 5</vt:lpstr>
      <vt:lpstr>Slide 6</vt:lpstr>
      <vt:lpstr>Slide 7</vt:lpstr>
      <vt:lpstr>1750-1798</vt:lpstr>
      <vt:lpstr>Slide 9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Restoration and Enlightenment 1660-1798</dc:title>
  <dc:creator>Bradley Ross Wilkinson</dc:creator>
  <cp:lastModifiedBy>Bradley Ross Wilkinson</cp:lastModifiedBy>
  <cp:revision>5</cp:revision>
  <dcterms:created xsi:type="dcterms:W3CDTF">2010-02-25T15:19:41Z</dcterms:created>
  <dcterms:modified xsi:type="dcterms:W3CDTF">2010-02-25T16:22:57Z</dcterms:modified>
</cp:coreProperties>
</file>