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B930A-1640-414F-8EB2-2676E0D4734F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1C23F-B0A1-409F-A915-D79147E18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1C23F-B0A1-409F-A915-D79147E180F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D6D89D-D95B-49D3-9D07-036C51D1B818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1B1E61-73BA-45BC-8638-C3E9A9A0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Tone of Letter 1 of The </a:t>
            </a:r>
            <a:r>
              <a:rPr lang="en-US" dirty="0" err="1" smtClean="0"/>
              <a:t>Paston</a:t>
            </a:r>
            <a:r>
              <a:rPr lang="en-US" dirty="0" smtClean="0"/>
              <a:t> </a:t>
            </a:r>
            <a:r>
              <a:rPr lang="en-US" dirty="0" smtClean="0"/>
              <a:t>Letters – 28 February 1449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Meredith Martin and Katie </a:t>
            </a:r>
            <a:r>
              <a:rPr lang="en-US" dirty="0" err="1" smtClean="0"/>
              <a:t>Parow</a:t>
            </a:r>
            <a:endParaRPr lang="en-US" dirty="0"/>
          </a:p>
        </p:txBody>
      </p:sp>
      <p:pic>
        <p:nvPicPr>
          <p:cNvPr id="12290" name="Picture 2" descr="http://www.luminarium.org/medlit/pastonletter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0"/>
            <a:ext cx="2638425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ge-concern-cardiff.org.uk/man_with_v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884422"/>
            <a:ext cx="2921000" cy="29735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Tones Expressed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b="1" dirty="0" smtClean="0"/>
              <a:t>Concern</a:t>
            </a:r>
          </a:p>
          <a:p>
            <a:pPr algn="ctr"/>
            <a:r>
              <a:rPr lang="en-US" dirty="0" smtClean="0"/>
              <a:t>Especially about what will happen and about keeping things secret</a:t>
            </a:r>
          </a:p>
          <a:p>
            <a:pPr algn="ctr"/>
            <a:r>
              <a:rPr lang="en-US" dirty="0" smtClean="0"/>
              <a:t>“Nobody in the place knew that I was leaving except the lady of the house, until an hour before I went.”</a:t>
            </a:r>
          </a:p>
          <a:p>
            <a:r>
              <a:rPr lang="en-US" dirty="0" smtClean="0"/>
              <a:t>“Please keep the reason for my </a:t>
            </a:r>
          </a:p>
          <a:p>
            <a:pPr>
              <a:buNone/>
            </a:pPr>
            <a:r>
              <a:rPr lang="en-US" dirty="0" smtClean="0"/>
              <a:t>departure a secret until I talk to </a:t>
            </a:r>
          </a:p>
          <a:p>
            <a:pPr>
              <a:buNone/>
            </a:pPr>
            <a:r>
              <a:rPr lang="en-US" dirty="0" smtClean="0"/>
              <a:t>you, for those who warned me do </a:t>
            </a:r>
          </a:p>
          <a:p>
            <a:pPr>
              <a:buNone/>
            </a:pPr>
            <a:r>
              <a:rPr lang="en-US" dirty="0" smtClean="0"/>
              <a:t>not on any account want it known.”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eredith Martin\AppData\Local\Microsoft\Windows\Temporary Internet Files\Content.IE5\4IIA1XBM\MPj017878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048000"/>
            <a:ext cx="2362200" cy="36576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Worry</a:t>
            </a:r>
          </a:p>
          <a:p>
            <a:pPr algn="ctr"/>
            <a:r>
              <a:rPr lang="en-US" dirty="0" smtClean="0"/>
              <a:t>“I beg you with all my heart, for reverence of God, beware of Lord </a:t>
            </a:r>
            <a:r>
              <a:rPr lang="en-US" dirty="0" err="1" smtClean="0"/>
              <a:t>Moleyns</a:t>
            </a:r>
            <a:r>
              <a:rPr lang="en-US" dirty="0" smtClean="0"/>
              <a:t> and his men, however 			pleasantly they speak to you, and do not 		eat or drink with them; for they are so 	false that they cannot be trusted.”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jgrab.files.wordpress.com/2008/12/frust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82465"/>
            <a:ext cx="3276600" cy="221170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Frustration</a:t>
            </a:r>
          </a:p>
          <a:p>
            <a:pPr algn="ctr"/>
            <a:r>
              <a:rPr lang="en-US" dirty="0" smtClean="0"/>
              <a:t>“I am very surprised that you do not send me more news than you have done.”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“They let me know that various of Lord </a:t>
            </a:r>
            <a:r>
              <a:rPr lang="en-US" dirty="0" err="1" smtClean="0"/>
              <a:t>Moleyns</a:t>
            </a:r>
            <a:r>
              <a:rPr lang="en-US" dirty="0" smtClean="0"/>
              <a:t>’ men said that if they could get their hands on me they would carry me off and keep me in the castle. They wanted you to get me out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again, and said that it would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</a:t>
            </a:r>
            <a:r>
              <a:rPr lang="en-US" dirty="0" smtClean="0"/>
              <a:t>not cause you much heart-ache.”</a:t>
            </a:r>
          </a:p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Autofit/>
          </a:bodyPr>
          <a:lstStyle/>
          <a:p>
            <a:r>
              <a:rPr lang="en-US" sz="3000" dirty="0" smtClean="0"/>
              <a:t>Margaret </a:t>
            </a:r>
            <a:r>
              <a:rPr lang="en-US" sz="3000" u="sng" dirty="0" smtClean="0"/>
              <a:t>absconded</a:t>
            </a:r>
            <a:r>
              <a:rPr lang="en-US" sz="3000" dirty="0" smtClean="0"/>
              <a:t> from Lord </a:t>
            </a:r>
            <a:r>
              <a:rPr lang="en-US" sz="3000" dirty="0" err="1" smtClean="0"/>
              <a:t>Moleyn</a:t>
            </a:r>
            <a:r>
              <a:rPr lang="en-US" sz="3000" dirty="0" err="1" smtClean="0"/>
              <a:t>s</a:t>
            </a:r>
            <a:r>
              <a:rPr lang="en-US" sz="3000" dirty="0" smtClean="0"/>
              <a:t>’</a:t>
            </a:r>
            <a:r>
              <a:rPr lang="en-US" sz="3000" dirty="0" smtClean="0"/>
              <a:t> men without telling anyone because she needed to leave secretly.</a:t>
            </a:r>
            <a:endParaRPr lang="en-US" sz="3000" dirty="0" smtClean="0"/>
          </a:p>
          <a:p>
            <a:r>
              <a:rPr lang="en-US" sz="3000" dirty="0" smtClean="0"/>
              <a:t>The situation between John and Lord </a:t>
            </a:r>
            <a:r>
              <a:rPr lang="en-US" sz="3000" dirty="0" err="1" smtClean="0"/>
              <a:t>Moleyns</a:t>
            </a:r>
            <a:r>
              <a:rPr lang="en-US" sz="3000" dirty="0" smtClean="0"/>
              <a:t> </a:t>
            </a:r>
            <a:r>
              <a:rPr lang="en-US" sz="3000" dirty="0" smtClean="0"/>
              <a:t>was </a:t>
            </a:r>
            <a:r>
              <a:rPr lang="en-US" sz="3000" u="sng" dirty="0" smtClean="0"/>
              <a:t>recondite</a:t>
            </a:r>
            <a:r>
              <a:rPr lang="en-US" sz="3000" dirty="0" smtClean="0"/>
              <a:t> and many people did not understand what was going on between them.</a:t>
            </a:r>
            <a:endParaRPr lang="en-US" sz="3000" dirty="0" smtClean="0"/>
          </a:p>
          <a:p>
            <a:r>
              <a:rPr lang="en-US" sz="3000" dirty="0" smtClean="0"/>
              <a:t>Margaret tried to keep her letters </a:t>
            </a:r>
            <a:r>
              <a:rPr lang="en-US" sz="3000" u="sng" dirty="0" smtClean="0"/>
              <a:t>cryptic</a:t>
            </a:r>
            <a:r>
              <a:rPr lang="en-US" sz="3000" dirty="0" smtClean="0"/>
              <a:t> </a:t>
            </a:r>
            <a:r>
              <a:rPr lang="en-US" sz="3000" dirty="0" smtClean="0"/>
              <a:t>so if one of Lord </a:t>
            </a:r>
            <a:r>
              <a:rPr lang="en-US" sz="3000" dirty="0" err="1" smtClean="0"/>
              <a:t>Moleyns</a:t>
            </a:r>
            <a:r>
              <a:rPr lang="en-US" sz="3000" dirty="0" smtClean="0"/>
              <a:t>’ men found it they would not be able to understand it.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Lord </a:t>
            </a:r>
            <a:r>
              <a:rPr lang="en-US" sz="3000" dirty="0" err="1" smtClean="0"/>
              <a:t>Moleyn</a:t>
            </a:r>
            <a:r>
              <a:rPr lang="en-US" sz="3000" dirty="0" smtClean="0"/>
              <a:t> had </a:t>
            </a:r>
            <a:r>
              <a:rPr lang="en-US" sz="3000" u="sng" dirty="0" smtClean="0"/>
              <a:t>apocryphal</a:t>
            </a:r>
            <a:r>
              <a:rPr lang="en-US" sz="3000" dirty="0" smtClean="0"/>
              <a:t> evidence for the rights of the </a:t>
            </a:r>
            <a:r>
              <a:rPr lang="en-US" sz="3000" dirty="0" smtClean="0"/>
              <a:t>property that was false and untrue.</a:t>
            </a:r>
            <a:endParaRPr lang="en-US" sz="3000" dirty="0" smtClean="0"/>
          </a:p>
          <a:p>
            <a:r>
              <a:rPr lang="en-US" sz="3000" dirty="0" smtClean="0"/>
              <a:t>The relationship between Margery and Richard was kept </a:t>
            </a:r>
            <a:r>
              <a:rPr lang="en-US" sz="3000" u="sng" dirty="0" smtClean="0"/>
              <a:t>covert</a:t>
            </a:r>
            <a:r>
              <a:rPr lang="en-US" sz="3000" dirty="0" smtClean="0"/>
              <a:t> because Margery’s parents did not approve of it.</a:t>
            </a:r>
            <a:endParaRPr lang="en-US" sz="3000" dirty="0" smtClean="0"/>
          </a:p>
          <a:p>
            <a:r>
              <a:rPr lang="en-US" sz="3000" dirty="0" smtClean="0"/>
              <a:t>Margaret’s dislike of Lord </a:t>
            </a:r>
            <a:r>
              <a:rPr lang="en-US" sz="3000" dirty="0" err="1" smtClean="0"/>
              <a:t>Moleyn</a:t>
            </a:r>
            <a:r>
              <a:rPr lang="en-US" sz="3000" dirty="0" smtClean="0"/>
              <a:t> is </a:t>
            </a:r>
            <a:r>
              <a:rPr lang="en-US" sz="3000" u="sng" dirty="0" smtClean="0"/>
              <a:t>overt</a:t>
            </a:r>
            <a:r>
              <a:rPr lang="en-US" sz="3000" dirty="0" smtClean="0"/>
              <a:t> in her </a:t>
            </a:r>
            <a:r>
              <a:rPr lang="en-US" sz="3000" dirty="0" smtClean="0"/>
              <a:t>letters and was clear to anyone who read them.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</TotalTime>
  <Words>295</Words>
  <Application>Microsoft Office PowerPoint</Application>
  <PresentationFormat>On-screen Show (4:3)</PresentationFormat>
  <Paragraphs>30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Tone of Letter 1 of The Paston Letters – 28 February 1449</vt:lpstr>
      <vt:lpstr>Tones Expressed</vt:lpstr>
      <vt:lpstr>Slide 3</vt:lpstr>
      <vt:lpstr>Slide 4</vt:lpstr>
      <vt:lpstr>Vocabulary Sentences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Tone of Letter 1 of The Paston Letters</dc:title>
  <dc:creator>Meredith Martin</dc:creator>
  <cp:lastModifiedBy>Meredith Martin</cp:lastModifiedBy>
  <cp:revision>8</cp:revision>
  <dcterms:created xsi:type="dcterms:W3CDTF">2009-10-16T00:11:35Z</dcterms:created>
  <dcterms:modified xsi:type="dcterms:W3CDTF">2009-10-17T20:11:07Z</dcterms:modified>
</cp:coreProperties>
</file>