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E4849-86C9-4CD6-9A85-4278F4A4F448}" type="datetimeFigureOut">
              <a:rPr lang="en-US" smtClean="0"/>
              <a:t>1/15/2010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44F98-3ABF-4D11-A53C-7B3A5CB94CA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E4849-86C9-4CD6-9A85-4278F4A4F448}" type="datetimeFigureOut">
              <a:rPr lang="en-US" smtClean="0"/>
              <a:t>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44F98-3ABF-4D11-A53C-7B3A5CB94C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E4849-86C9-4CD6-9A85-4278F4A4F448}" type="datetimeFigureOut">
              <a:rPr lang="en-US" smtClean="0"/>
              <a:t>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44F98-3ABF-4D11-A53C-7B3A5CB94C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E4849-86C9-4CD6-9A85-4278F4A4F448}" type="datetimeFigureOut">
              <a:rPr lang="en-US" smtClean="0"/>
              <a:t>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44F98-3ABF-4D11-A53C-7B3A5CB94C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E4849-86C9-4CD6-9A85-4278F4A4F448}" type="datetimeFigureOut">
              <a:rPr lang="en-US" smtClean="0"/>
              <a:t>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44F98-3ABF-4D11-A53C-7B3A5CB94CA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E4849-86C9-4CD6-9A85-4278F4A4F448}" type="datetimeFigureOut">
              <a:rPr lang="en-US" smtClean="0"/>
              <a:t>1/15/2010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44F98-3ABF-4D11-A53C-7B3A5CB94C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E4849-86C9-4CD6-9A85-4278F4A4F448}" type="datetimeFigureOut">
              <a:rPr lang="en-US" smtClean="0"/>
              <a:t>1/15/2010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44F98-3ABF-4D11-A53C-7B3A5CB94C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E4849-86C9-4CD6-9A85-4278F4A4F448}" type="datetimeFigureOut">
              <a:rPr lang="en-US" smtClean="0"/>
              <a:t>1/15/2010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44F98-3ABF-4D11-A53C-7B3A5CB94C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E4849-86C9-4CD6-9A85-4278F4A4F448}" type="datetimeFigureOut">
              <a:rPr lang="en-US" smtClean="0"/>
              <a:t>1/15/2010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44F98-3ABF-4D11-A53C-7B3A5CB94C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E4849-86C9-4CD6-9A85-4278F4A4F448}" type="datetimeFigureOut">
              <a:rPr lang="en-US" smtClean="0"/>
              <a:t>1/15/2010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44F98-3ABF-4D11-A53C-7B3A5CB94C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E4849-86C9-4CD6-9A85-4278F4A4F448}" type="datetimeFigureOut">
              <a:rPr lang="en-US" smtClean="0"/>
              <a:t>1/15/2010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944F98-3ABF-4D11-A53C-7B3A5CB94CA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5BE4849-86C9-4CD6-9A85-4278F4A4F448}" type="datetimeFigureOut">
              <a:rPr lang="en-US" smtClean="0"/>
              <a:t>1/15/2010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944F98-3ABF-4D11-A53C-7B3A5CB94CA1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Miracle Worker/Lesson 5 Vocab.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Trent Smith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Interminable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5410200"/>
            <a:ext cx="807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</a:t>
            </a:r>
            <a:r>
              <a:rPr lang="en-US" dirty="0" smtClean="0"/>
              <a:t>nterminable  adj. - having or seeming to have no end; incapable of being terminated.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962400" y="2057400"/>
            <a:ext cx="472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My geometry homework seemed </a:t>
            </a:r>
            <a:r>
              <a:rPr lang="en-US" sz="2400" u="sng" dirty="0" smtClean="0"/>
              <a:t>interminable</a:t>
            </a:r>
            <a:r>
              <a:rPr lang="en-US" sz="2400" dirty="0" smtClean="0"/>
              <a:t>, I thought I would never finish it.</a:t>
            </a:r>
            <a:endParaRPr lang="en-US" sz="2400" dirty="0"/>
          </a:p>
        </p:txBody>
      </p:sp>
      <p:pic>
        <p:nvPicPr>
          <p:cNvPr id="14338" name="Picture 2" descr="http://www.ecs.umass.edu/cee/reckhow/courses/ERK/ERKhw/images/homework5%5B1%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09800"/>
            <a:ext cx="3733800" cy="24648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Repugnant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53340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repugnant  adj. – incompatible, inconsistent, distasteful, objectionable, or offensive.   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810000" y="2057400"/>
            <a:ext cx="480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</a:t>
            </a:r>
            <a:r>
              <a:rPr lang="en-US" sz="2400" u="sng" dirty="0" smtClean="0"/>
              <a:t>repugnant</a:t>
            </a:r>
            <a:r>
              <a:rPr lang="en-US" sz="2400" dirty="0" smtClean="0"/>
              <a:t> food at the banquet made everyone sick for days afterword.</a:t>
            </a:r>
            <a:endParaRPr lang="en-US" sz="2400" dirty="0"/>
          </a:p>
        </p:txBody>
      </p:sp>
      <p:pic>
        <p:nvPicPr>
          <p:cNvPr id="13314" name="Picture 2" descr="http://www.chow.com/assets/2006/12/46_28_80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0"/>
            <a:ext cx="2865967" cy="2149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71</TotalTime>
  <Words>70</Words>
  <Application>Microsoft Office PowerPoint</Application>
  <PresentationFormat>On-screen Show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Miracle Worker/Lesson 5 Vocab.</vt:lpstr>
      <vt:lpstr>Interminable</vt:lpstr>
      <vt:lpstr>Repugnant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Miracle Worker/Lesson 5 Vocab.</dc:title>
  <dc:creator>Denise Smith</dc:creator>
  <cp:lastModifiedBy>Denise Smith</cp:lastModifiedBy>
  <cp:revision>8</cp:revision>
  <dcterms:created xsi:type="dcterms:W3CDTF">2010-01-16T03:15:24Z</dcterms:created>
  <dcterms:modified xsi:type="dcterms:W3CDTF">2010-01-16T04:27:04Z</dcterms:modified>
</cp:coreProperties>
</file>