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D3722-29C6-4D41-891F-EF12B97F534A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32079-E356-4FCF-B49E-79612B8B8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AFCB2-A0B1-47A0-BCCF-6A3DB4AF75F3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2B9E5-EA79-46D0-BAC6-4DD4C714E2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2B9E5-EA79-46D0-BAC6-4DD4C714E2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2B9E5-EA79-46D0-BAC6-4DD4C714E2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2B9E5-EA79-46D0-BAC6-4DD4C714E2C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1F040D-B645-4E83-A2EE-56674D9CD488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A631743-CCED-4E3E-A010-C29BF5403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Toyin</a:t>
            </a:r>
            <a:r>
              <a:rPr lang="en-US" dirty="0"/>
              <a:t> </a:t>
            </a:r>
            <a:r>
              <a:rPr lang="en-US" dirty="0" smtClean="0"/>
              <a:t>Thompson</a:t>
            </a:r>
          </a:p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Period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Morosely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Disperse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dirty="0" smtClean="0"/>
              <a:t>			Morosely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29200"/>
            <a:ext cx="8229600" cy="152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morosely- adj. </a:t>
            </a:r>
          </a:p>
          <a:p>
            <a:r>
              <a:rPr lang="en-US" dirty="0" smtClean="0"/>
              <a:t>gloomily or sullenly ill-humored, as a person or mood.</a:t>
            </a:r>
          </a:p>
          <a:p>
            <a:r>
              <a:rPr lang="en-US" dirty="0" err="1" smtClean="0"/>
              <a:t>mōrōsus</a:t>
            </a:r>
            <a:r>
              <a:rPr lang="en-US" dirty="0" smtClean="0"/>
              <a:t> fretful, peevish, </a:t>
            </a:r>
            <a:r>
              <a:rPr lang="en-US" dirty="0" smtClean="0"/>
              <a:t>willful</a:t>
            </a:r>
          </a:p>
          <a:p>
            <a:r>
              <a:rPr lang="en-US" dirty="0" smtClean="0"/>
              <a:t>Synonyms</a:t>
            </a:r>
            <a:r>
              <a:rPr lang="en-US" dirty="0" smtClean="0"/>
              <a:t>: sadly, dejectedly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62600" y="1676400"/>
            <a:ext cx="30480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student morosely did his English homework over the weekend.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http://www.scottcounseling.com/wordpress/wp-content/uploads/2009/11/add-chi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71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dirty="0" smtClean="0"/>
              <a:t>			Disperse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876800"/>
            <a:ext cx="8229600" cy="167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disperse- verb</a:t>
            </a:r>
          </a:p>
          <a:p>
            <a:r>
              <a:rPr lang="en-US" dirty="0" smtClean="0"/>
              <a:t>to scatter about, break up</a:t>
            </a:r>
          </a:p>
          <a:p>
            <a:r>
              <a:rPr lang="en-US" dirty="0" smtClean="0"/>
              <a:t>Latin- </a:t>
            </a:r>
            <a:r>
              <a:rPr lang="en-US" dirty="0" err="1" smtClean="0"/>
              <a:t>dis</a:t>
            </a:r>
            <a:r>
              <a:rPr lang="en-US" dirty="0" smtClean="0"/>
              <a:t>, “apart + “</a:t>
            </a:r>
            <a:r>
              <a:rPr lang="en-US" dirty="0" err="1" smtClean="0"/>
              <a:t>pellere</a:t>
            </a:r>
            <a:r>
              <a:rPr lang="en-US" dirty="0" smtClean="0"/>
              <a:t>”= to push </a:t>
            </a:r>
            <a:r>
              <a:rPr lang="en-US" dirty="0" smtClean="0"/>
              <a:t>apart</a:t>
            </a:r>
          </a:p>
          <a:p>
            <a:r>
              <a:rPr lang="en-US" dirty="0" smtClean="0"/>
              <a:t>Synonyms:  disband, spread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62600" y="1828800"/>
            <a:ext cx="3276600" cy="338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birds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dispersed as soon as they heard the loud gun shot.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5" name="Picture 1" descr="C:\Users\Owner\Pictures\bir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5664267" cy="2336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1">
      <a:dk1>
        <a:srgbClr val="73D6FD"/>
      </a:dk1>
      <a:lt1>
        <a:sysClr val="window" lastClr="FFFFFF"/>
      </a:lt1>
      <a:dk2>
        <a:srgbClr val="73D6FD"/>
      </a:dk2>
      <a:lt2>
        <a:srgbClr val="FFF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263</TotalTime>
  <Words>84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Morosely and Disperse</vt:lpstr>
      <vt:lpstr>   Morosely</vt:lpstr>
      <vt:lpstr>   Disperse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Morosely and Disperse</dc:title>
  <dc:creator>Owner</dc:creator>
  <cp:lastModifiedBy>Owner</cp:lastModifiedBy>
  <cp:revision>16</cp:revision>
  <dcterms:created xsi:type="dcterms:W3CDTF">2010-01-17T17:19:52Z</dcterms:created>
  <dcterms:modified xsi:type="dcterms:W3CDTF">2010-01-21T00:51:46Z</dcterms:modified>
</cp:coreProperties>
</file>