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E9C6-5875-44ED-9FBE-C78DA5A31D81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C21809-B914-45A2-B803-74E1C89D5F7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E9C6-5875-44ED-9FBE-C78DA5A31D81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1809-B914-45A2-B803-74E1C89D5F7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9C21809-B914-45A2-B803-74E1C89D5F7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E9C6-5875-44ED-9FBE-C78DA5A31D81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E9C6-5875-44ED-9FBE-C78DA5A31D81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9C21809-B914-45A2-B803-74E1C89D5F7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E9C6-5875-44ED-9FBE-C78DA5A31D81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C21809-B914-45A2-B803-74E1C89D5F7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D69E9C6-5875-44ED-9FBE-C78DA5A31D81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1809-B914-45A2-B803-74E1C89D5F7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E9C6-5875-44ED-9FBE-C78DA5A31D81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9C21809-B914-45A2-B803-74E1C89D5F73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E9C6-5875-44ED-9FBE-C78DA5A31D81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9C21809-B914-45A2-B803-74E1C89D5F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E9C6-5875-44ED-9FBE-C78DA5A31D81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9C21809-B914-45A2-B803-74E1C89D5F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C21809-B914-45A2-B803-74E1C89D5F73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E9C6-5875-44ED-9FBE-C78DA5A31D81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9C21809-B914-45A2-B803-74E1C89D5F7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D69E9C6-5875-44ED-9FBE-C78DA5A31D81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D69E9C6-5875-44ED-9FBE-C78DA5A31D81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C21809-B914-45A2-B803-74E1C89D5F73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Corbel" pitchFamily="34" charset="0"/>
              </a:rPr>
              <a:t>Vigil-  noun. A watch or observation that takes place during the night.</a:t>
            </a:r>
            <a:b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Corbel" pitchFamily="34" charset="0"/>
              </a:rPr>
            </a:b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latin typeface="Corbel" pitchFamily="34" charset="0"/>
              </a:rPr>
              <a:t>Vigilia- </a:t>
            </a:r>
            <a:r>
              <a:rPr lang="en-US" sz="2000" i="1" dirty="0" smtClean="0">
                <a:solidFill>
                  <a:schemeClr val="accent5">
                    <a:lumMod val="75000"/>
                  </a:schemeClr>
                </a:solidFill>
                <a:latin typeface="Corbel" pitchFamily="34" charset="0"/>
              </a:rPr>
              <a:t>wakefulness, watch 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Corbel" pitchFamily="34" charset="0"/>
            </a:endParaRPr>
          </a:p>
        </p:txBody>
      </p:sp>
      <p:pic>
        <p:nvPicPr>
          <p:cNvPr id="9" name="Content Placeholder 8" descr="090727203745-larg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752601"/>
            <a:ext cx="3581400" cy="4267199"/>
          </a:xfrm>
          <a:ln w="76200">
            <a:solidFill>
              <a:schemeClr val="accent3">
                <a:lumMod val="75000"/>
              </a:schemeClr>
            </a:solidFill>
          </a:ln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+mj-lt"/>
              </a:rPr>
              <a:t>	</a:t>
            </a:r>
          </a:p>
          <a:p>
            <a:pPr>
              <a:buNone/>
            </a:pPr>
            <a:endParaRPr lang="en-US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 algn="ctr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Corbel" pitchFamily="34" charset="0"/>
              </a:rPr>
              <a:t>The bat kept a silent vigil, observing the slumbering town.</a:t>
            </a:r>
            <a:endParaRPr lang="en-US" dirty="0">
              <a:solidFill>
                <a:schemeClr val="accent5">
                  <a:lumMod val="75000"/>
                </a:schemeClr>
              </a:solidFill>
              <a:latin typeface="Corbe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Corbel" pitchFamily="34" charset="0"/>
              </a:rPr>
              <a:t>abhorrent- adjective. 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Corbel" pitchFamily="34" charset="0"/>
              </a:rPr>
              <a:t>Not agreeable, 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Corbel" pitchFamily="34" charset="0"/>
              </a:rPr>
              <a:t>to be repugnant .</a:t>
            </a:r>
            <a:b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Corbel" pitchFamily="34" charset="0"/>
              </a:rPr>
            </a:b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Corbel" pitchFamily="34" charset="0"/>
              </a:rPr>
              <a:t>Abhor- </a:t>
            </a:r>
            <a:r>
              <a:rPr lang="en-US" sz="2400" i="1" dirty="0" smtClean="0">
                <a:solidFill>
                  <a:schemeClr val="accent5">
                    <a:lumMod val="75000"/>
                  </a:schemeClr>
                </a:solidFill>
                <a:latin typeface="Corbel" pitchFamily="34" charset="0"/>
              </a:rPr>
              <a:t>to shrink back 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Corbel" pitchFamily="34" charset="0"/>
              </a:rPr>
              <a:t>	</a:t>
            </a:r>
            <a:r>
              <a:rPr lang="en-US" sz="2400" dirty="0" err="1" smtClean="0">
                <a:solidFill>
                  <a:schemeClr val="accent5">
                    <a:lumMod val="75000"/>
                  </a:schemeClr>
                </a:solidFill>
                <a:latin typeface="Corbel" pitchFamily="34" charset="0"/>
              </a:rPr>
              <a:t>Ent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Corbel" pitchFamily="34" charset="0"/>
              </a:rPr>
              <a:t>- </a:t>
            </a:r>
            <a:r>
              <a:rPr lang="en-US" sz="2400" i="1" dirty="0" smtClean="0">
                <a:solidFill>
                  <a:schemeClr val="accent5">
                    <a:lumMod val="75000"/>
                  </a:schemeClr>
                </a:solidFill>
                <a:latin typeface="Corbel" pitchFamily="34" charset="0"/>
              </a:rPr>
              <a:t>different</a:t>
            </a:r>
            <a:endParaRPr lang="en-US" sz="2400" i="1" dirty="0">
              <a:solidFill>
                <a:schemeClr val="accent5">
                  <a:lumMod val="75000"/>
                </a:schemeClr>
              </a:solidFill>
              <a:latin typeface="Corbe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endParaRPr lang="en-US" dirty="0" smtClean="0">
              <a:solidFill>
                <a:schemeClr val="accent5">
                  <a:lumMod val="75000"/>
                </a:schemeClr>
              </a:solidFill>
              <a:latin typeface="Corbel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Corbel" pitchFamily="34" charset="0"/>
              </a:rPr>
              <a:t>	The airport TSA screener had a disgusted look on her face due to the abhorrent smell seeping out of a passengers baggage.</a:t>
            </a:r>
            <a:endParaRPr lang="en-US" dirty="0">
              <a:solidFill>
                <a:schemeClr val="accent5">
                  <a:lumMod val="75000"/>
                </a:schemeClr>
              </a:solidFill>
              <a:latin typeface="Corbel" pitchFamily="34" charset="0"/>
            </a:endParaRPr>
          </a:p>
        </p:txBody>
      </p:sp>
      <p:pic>
        <p:nvPicPr>
          <p:cNvPr id="6" name="Content Placeholder 5" descr="resiz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53000" y="1752600"/>
            <a:ext cx="3657600" cy="40386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38</TotalTime>
  <Words>24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Civic</vt:lpstr>
      <vt:lpstr>Vigil-  noun. A watch or observation that takes place during the night. Vigilia- wakefulness, watch </vt:lpstr>
      <vt:lpstr>abhorrent- adjective. Not agreeable, to be repugnant . Abhor- to shrink back  Ent- different</vt:lpstr>
    </vt:vector>
  </TitlesOfParts>
  <Company>Greater Atlanta Christian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Vigil-  noun. A watch or observation that takes place during the night. vigilia wakefulness, watch </dc:title>
  <dc:creator>deepfreeze</dc:creator>
  <cp:lastModifiedBy>deepfreeze</cp:lastModifiedBy>
  <cp:revision>6</cp:revision>
  <dcterms:created xsi:type="dcterms:W3CDTF">2010-01-15T19:22:28Z</dcterms:created>
  <dcterms:modified xsi:type="dcterms:W3CDTF">2010-01-15T20:00:33Z</dcterms:modified>
</cp:coreProperties>
</file>