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91F17-AA51-40F1-A849-EDD49318E0A9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12950-07E6-443D-8AA4-0FC0D51E6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12950-07E6-443D-8AA4-0FC0D51E69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5">
                <a:lumMod val="50000"/>
              </a:schemeClr>
            </a:gs>
            <a:gs pos="100000">
              <a:schemeClr val="accent3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09B2A-5574-47DE-BA39-5F08036AEDBC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07F6E-5D60-4875-9574-234803ADC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Peter Cottle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Dissipate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</a:t>
            </a:r>
            <a:r>
              <a:rPr lang="en-US" dirty="0" smtClean="0"/>
              <a:t>issipate V. </a:t>
            </a:r>
            <a:r>
              <a:rPr lang="en-US" dirty="0" smtClean="0"/>
              <a:t>To break up and scatter</a:t>
            </a:r>
          </a:p>
          <a:p>
            <a:pPr>
              <a:buNone/>
            </a:pPr>
            <a:r>
              <a:rPr lang="en-US" dirty="0" smtClean="0"/>
              <a:t>The crowd dissipated when the police came.</a:t>
            </a:r>
          </a:p>
          <a:p>
            <a:pPr>
              <a:buNone/>
            </a:pPr>
            <a:r>
              <a:rPr lang="en-US" dirty="0" smtClean="0"/>
              <a:t>Latin root </a:t>
            </a:r>
            <a:r>
              <a:rPr lang="en-US" i="1" dirty="0" err="1" smtClean="0"/>
              <a:t>dis</a:t>
            </a:r>
            <a:r>
              <a:rPr lang="en-US" i="1" dirty="0" smtClean="0"/>
              <a:t>-</a:t>
            </a:r>
            <a:r>
              <a:rPr lang="en-US" dirty="0" smtClean="0"/>
              <a:t> + </a:t>
            </a:r>
            <a:r>
              <a:rPr lang="en-US" i="1" dirty="0" err="1" smtClean="0"/>
              <a:t>supare</a:t>
            </a:r>
            <a:r>
              <a:rPr lang="en-US" i="1" dirty="0" smtClean="0"/>
              <a:t>- to throw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cat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1143000"/>
            <a:ext cx="33528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Impassively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impassively Adv. </a:t>
            </a:r>
            <a:r>
              <a:rPr lang="en-US" dirty="0" smtClean="0"/>
              <a:t>Without feeling or emotion</a:t>
            </a:r>
          </a:p>
          <a:p>
            <a:pPr>
              <a:buNone/>
            </a:pPr>
            <a:r>
              <a:rPr lang="en-US" sz="3200" dirty="0" smtClean="0"/>
              <a:t>	Because he was in shock, Allen</a:t>
            </a:r>
            <a:r>
              <a:rPr lang="en-US" sz="3200" dirty="0" smtClean="0"/>
              <a:t> impassively </a:t>
            </a:r>
            <a:r>
              <a:rPr lang="en-US" sz="3200" dirty="0" smtClean="0"/>
              <a:t>told the story of her death.</a:t>
            </a:r>
          </a:p>
          <a:p>
            <a:pPr>
              <a:buNone/>
            </a:pPr>
            <a:r>
              <a:rPr lang="en-US" dirty="0" smtClean="0"/>
              <a:t>	Latin root in + passive, not suffering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mtClean="0"/>
              <a:t>i</a:t>
            </a:r>
            <a:r>
              <a:rPr lang="en-US" smtClean="0"/>
              <a:t>mpassiveness </a:t>
            </a:r>
            <a:r>
              <a:rPr lang="en-US" dirty="0" smtClean="0"/>
              <a:t>noun; impassive adj.</a:t>
            </a:r>
            <a:endParaRPr lang="en-US" dirty="0" smtClean="0"/>
          </a:p>
        </p:txBody>
      </p:sp>
      <p:pic>
        <p:nvPicPr>
          <p:cNvPr id="4" name="Picture 3" descr="20070925_acupun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600200"/>
            <a:ext cx="28575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72</Words>
  <Application>Microsoft Macintosh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Vocabulary Words</vt:lpstr>
      <vt:lpstr>Dissipate</vt:lpstr>
      <vt:lpstr>Impassively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 Words</dc:title>
  <dc:creator>Peter Cottle</dc:creator>
  <cp:lastModifiedBy>GACS</cp:lastModifiedBy>
  <cp:revision>19</cp:revision>
  <dcterms:created xsi:type="dcterms:W3CDTF">2010-01-22T18:11:27Z</dcterms:created>
  <dcterms:modified xsi:type="dcterms:W3CDTF">2010-01-22T18:24:11Z</dcterms:modified>
</cp:coreProperties>
</file>