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7E6E4-F435-4967-A843-D3AAA4B846A8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9D6B1-16BA-4BB7-97D3-C1C21174D87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7E6E4-F435-4967-A843-D3AAA4B846A8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9D6B1-16BA-4BB7-97D3-C1C21174D8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7E6E4-F435-4967-A843-D3AAA4B846A8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9D6B1-16BA-4BB7-97D3-C1C21174D8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7E6E4-F435-4967-A843-D3AAA4B846A8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9D6B1-16BA-4BB7-97D3-C1C21174D8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7E6E4-F435-4967-A843-D3AAA4B846A8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9D6B1-16BA-4BB7-97D3-C1C21174D8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7E6E4-F435-4967-A843-D3AAA4B846A8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9D6B1-16BA-4BB7-97D3-C1C21174D8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7E6E4-F435-4967-A843-D3AAA4B846A8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9D6B1-16BA-4BB7-97D3-C1C21174D8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7E6E4-F435-4967-A843-D3AAA4B846A8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9D6B1-16BA-4BB7-97D3-C1C21174D8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7E6E4-F435-4967-A843-D3AAA4B846A8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9D6B1-16BA-4BB7-97D3-C1C21174D8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7E6E4-F435-4967-A843-D3AAA4B846A8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9D6B1-16BA-4BB7-97D3-C1C21174D87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AB67E6E4-F435-4967-A843-D3AAA4B846A8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7A89D6B1-16BA-4BB7-97D3-C1C21174D8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B67E6E4-F435-4967-A843-D3AAA4B846A8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A89D6B1-16BA-4BB7-97D3-C1C21174D87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deferential adj. - showing esteem </a:t>
            </a:r>
            <a:r>
              <a:rPr lang="en-US" dirty="0"/>
              <a:t>or </a:t>
            </a:r>
            <a:r>
              <a:rPr lang="en-US" dirty="0" smtClean="0"/>
              <a:t>regard</a:t>
            </a:r>
          </a:p>
          <a:p>
            <a:r>
              <a:rPr lang="en-US" dirty="0" smtClean="0"/>
              <a:t>Charlie acted deferential towards the queen of England when he got to meet </a:t>
            </a:r>
            <a:r>
              <a:rPr lang="en-US" dirty="0" smtClean="0"/>
              <a:t>her.</a:t>
            </a:r>
            <a:endParaRPr lang="en-US" dirty="0" smtClean="0"/>
          </a:p>
          <a:p>
            <a:r>
              <a:rPr lang="en-US" dirty="0" err="1" smtClean="0"/>
              <a:t>syn</a:t>
            </a:r>
            <a:r>
              <a:rPr lang="en-US" dirty="0" smtClean="0"/>
              <a:t>: respectful</a:t>
            </a:r>
          </a:p>
          <a:p>
            <a:endParaRPr lang="en-US" dirty="0"/>
          </a:p>
        </p:txBody>
      </p:sp>
      <p:pic>
        <p:nvPicPr>
          <p:cNvPr id="6" name="Picture 5" descr="theque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29400" y="3276600"/>
            <a:ext cx="1981200" cy="29718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ba0348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29200" y="1524001"/>
            <a:ext cx="3733800" cy="5333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incongruous- adj. not harmonious in character; inconsonant</a:t>
            </a:r>
          </a:p>
          <a:p>
            <a:r>
              <a:rPr lang="en-US" dirty="0" smtClean="0"/>
              <a:t>Andy’s irresponsible attitude was incongruous to his usual behavior.</a:t>
            </a:r>
          </a:p>
          <a:p>
            <a:endParaRPr lang="en-US" dirty="0" smtClean="0"/>
          </a:p>
          <a:p>
            <a:r>
              <a:rPr lang="en-US" dirty="0" err="1" smtClean="0"/>
              <a:t>syn</a:t>
            </a:r>
            <a:r>
              <a:rPr lang="en-US" dirty="0" smtClean="0"/>
              <a:t>: contradictory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29</TotalTime>
  <Words>48</Words>
  <Application>Microsoft Office PowerPoint</Application>
  <PresentationFormat>On-screen Show 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Module</vt:lpstr>
      <vt:lpstr>Slide 1</vt:lpstr>
      <vt:lpstr>Slide 2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Matt</dc:creator>
  <cp:lastModifiedBy>Matt</cp:lastModifiedBy>
  <cp:revision>4</cp:revision>
  <dcterms:created xsi:type="dcterms:W3CDTF">2010-01-21T05:32:02Z</dcterms:created>
  <dcterms:modified xsi:type="dcterms:W3CDTF">2010-01-22T04:47:27Z</dcterms:modified>
</cp:coreProperties>
</file>