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DF752-C170-4836-A133-F0007DC3A3EA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E80D4-0594-494A-B595-5CB36ACA34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>
                <a:latin typeface="Times New Roman" pitchFamily="18" charset="0"/>
                <a:ea typeface="+mn-ea"/>
                <a:cs typeface="Times New Roman" pitchFamily="18" charset="0"/>
              </a:rPr>
              <a:t>Vigil- a devotional watching, or keeping awake, during the customary hours of sleep</a:t>
            </a:r>
            <a:br>
              <a:rPr lang="en-US" sz="4000" dirty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ea typeface="+mn-ea"/>
                <a:cs typeface="Times New Roman" pitchFamily="18" charset="0"/>
              </a:rPr>
              <a:t>(noun)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200400"/>
            <a:ext cx="4419600" cy="2971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His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wife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kept a vigil at his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bedside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while he was at the hospital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4338" name="Picture 2" descr="http://www.godammit.com/wp-content/uploads/2009/09/hospital-b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438400"/>
            <a:ext cx="2597150" cy="389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Abhorrent-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feeling extreme repugnance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 aversion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(Adjective)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667000"/>
            <a:ext cx="4724400" cy="3505200"/>
          </a:xfrm>
        </p:spPr>
        <p:txBody>
          <a:bodyPr>
            <a:normAutofit/>
          </a:bodyPr>
          <a:lstStyle/>
          <a:p>
            <a:pPr algn="just"/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consequences of his abhorrent attitude towards work cost him his job.</a:t>
            </a:r>
            <a:endParaRPr lang="en-US" sz="3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://www.themedguru.com/files/losing%20a%20job%20can%20be%20stressfu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286000"/>
            <a:ext cx="3276600" cy="3792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Vigil- a devotional watching, or keeping awake, during the customary hours of sleep (noun)</vt:lpstr>
      <vt:lpstr>Abhorrent- feeling extreme repugnance or aversion  (Adjective)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Abhorrent- feeling extreme repugnance or aversion</dc:title>
  <dc:creator>MLC</dc:creator>
  <cp:lastModifiedBy>MLC</cp:lastModifiedBy>
  <cp:revision>8</cp:revision>
  <dcterms:created xsi:type="dcterms:W3CDTF">2010-01-18T01:07:21Z</dcterms:created>
  <dcterms:modified xsi:type="dcterms:W3CDTF">2010-01-18T01:51:48Z</dcterms:modified>
</cp:coreProperties>
</file>