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C799E-0B3D-450B-A7D3-057F508FEAE5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D43B4-41FC-427D-9299-EE73CA37C8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images.jupiterimages.com/common/detail/49/74/23267449.jpg&amp;imgrefurl=http://makingartagain.blogspot.com/2007/10/showers-of-blessings.html&amp;usg=__c-bxkLqgnTHkTKBdyddqnWYp2SE=&amp;h=250&amp;w=241&amp;sz=9&amp;hl=en&amp;start=4&amp;tbnid=6qiTqgc6Bp95pM:&amp;tbnh=111&amp;tbnw=107&amp;prev=/images?q=m+and+m%27s&amp;gbv=2&amp;hl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pintosbeans.files.wordpress.com/2009/07/mint_white2.jpg&amp;imgrefurl=http://pintosbeans.wordpress.com/2009/07/30/love-requited/&amp;usg=__2_snt2UXUHjH5YvyRo0mBGe_mkg=&amp;h=600&amp;w=800&amp;sz=38&amp;hl=en&amp;start=3&amp;tbnid=EH5Kjmwkbz9Y6M:&amp;tbnh=107&amp;tbnw=143&amp;prev=/images?q=mint&amp;gbv=2&amp;hl=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772769">
            <a:off x="796911" y="1065165"/>
            <a:ext cx="5213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Vocabulary Slides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0" y="3124200"/>
            <a:ext cx="367483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By: Michael Lamb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5486400"/>
            <a:ext cx="9246634" cy="1650927"/>
            <a:chOff x="-51317" y="4694207"/>
            <a:chExt cx="9246634" cy="1650927"/>
          </a:xfrm>
        </p:grpSpPr>
        <p:sp>
          <p:nvSpPr>
            <p:cNvPr id="7" name="Freeform 6"/>
            <p:cNvSpPr/>
            <p:nvPr/>
          </p:nvSpPr>
          <p:spPr>
            <a:xfrm>
              <a:off x="-25559" y="4694207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51317" y="48006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0" y="48768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51317" y="49530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0" y="50292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0" y="51054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-51317" y="51816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51317" y="52578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-51317" y="53340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Preeminen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tanding out among all others because of superiority in a field or activity.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soldier was </a:t>
            </a:r>
            <a:r>
              <a:rPr lang="en-US" u="sng" dirty="0" smtClean="0">
                <a:solidFill>
                  <a:srgbClr val="FF0000"/>
                </a:solidFill>
              </a:rPr>
              <a:t>preeminent</a:t>
            </a:r>
            <a:r>
              <a:rPr lang="en-US" dirty="0" smtClean="0">
                <a:solidFill>
                  <a:srgbClr val="FF0000"/>
                </a:solidFill>
              </a:rPr>
              <a:t> because he ran the course the fastest.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486400"/>
            <a:ext cx="9246634" cy="1650927"/>
            <a:chOff x="-51317" y="4694207"/>
            <a:chExt cx="9246634" cy="1650927"/>
          </a:xfrm>
        </p:grpSpPr>
        <p:sp>
          <p:nvSpPr>
            <p:cNvPr id="5" name="Freeform 4"/>
            <p:cNvSpPr/>
            <p:nvPr/>
          </p:nvSpPr>
          <p:spPr>
            <a:xfrm>
              <a:off x="-25559" y="4694207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-51317" y="48006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0" y="48768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51317" y="49530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0" y="50292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0" y="51054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51317" y="51816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-51317" y="52578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-51317" y="53340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914400" y="41910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Pre</a:t>
            </a:r>
            <a:endParaRPr lang="en-US" sz="4400" b="1" dirty="0"/>
          </a:p>
        </p:txBody>
      </p:sp>
      <p:pic>
        <p:nvPicPr>
          <p:cNvPr id="2052" name="Picture 4" descr="http://t3.gstatic.com/images?q=tbn:6qiTqgc6Bp95pM%3Ahttp://images.jupiterimages.com/common/detail/49/74/2326744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733800"/>
            <a:ext cx="1676400" cy="1739071"/>
          </a:xfrm>
          <a:prstGeom prst="rect">
            <a:avLst/>
          </a:prstGeom>
          <a:noFill/>
        </p:spPr>
      </p:pic>
      <p:sp>
        <p:nvSpPr>
          <p:cNvPr id="21" name="Plus 20"/>
          <p:cNvSpPr/>
          <p:nvPr/>
        </p:nvSpPr>
        <p:spPr>
          <a:xfrm>
            <a:off x="2057400" y="4267200"/>
            <a:ext cx="685800" cy="7620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lus 21"/>
          <p:cNvSpPr/>
          <p:nvPr/>
        </p:nvSpPr>
        <p:spPr>
          <a:xfrm>
            <a:off x="4572000" y="4191000"/>
            <a:ext cx="685800" cy="762000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http://t2.gstatic.com/images?q=tbn:EH5Kjmwkbz9Y6M%3Ahttp://pintosbeans.files.wordpress.com/2009/07/mint_white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657600"/>
            <a:ext cx="2286000" cy="1710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J</a:t>
            </a:r>
            <a:r>
              <a:rPr lang="en-US" dirty="0" smtClean="0">
                <a:solidFill>
                  <a:srgbClr val="FF0000"/>
                </a:solidFill>
              </a:rPr>
              <a:t>ovial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heerful in mood or disposition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Carl was in a </a:t>
            </a:r>
            <a:r>
              <a:rPr lang="en-US" u="sng" dirty="0" smtClean="0">
                <a:solidFill>
                  <a:srgbClr val="FF0000"/>
                </a:solidFill>
              </a:rPr>
              <a:t>jovial</a:t>
            </a:r>
            <a:r>
              <a:rPr lang="en-US" dirty="0" smtClean="0">
                <a:solidFill>
                  <a:srgbClr val="FF0000"/>
                </a:solidFill>
              </a:rPr>
              <a:t> mood when he made 100 on his test.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5486400"/>
            <a:ext cx="9246634" cy="1650927"/>
            <a:chOff x="-51317" y="4694207"/>
            <a:chExt cx="9246634" cy="1650927"/>
          </a:xfrm>
        </p:grpSpPr>
        <p:sp>
          <p:nvSpPr>
            <p:cNvPr id="5" name="Freeform 4"/>
            <p:cNvSpPr/>
            <p:nvPr/>
          </p:nvSpPr>
          <p:spPr>
            <a:xfrm>
              <a:off x="-25559" y="4694207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-51317" y="48006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0" y="48768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51317" y="49530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0" y="50292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0" y="51054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51317" y="51816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-51317" y="52578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-51317" y="5334000"/>
              <a:ext cx="9195317" cy="1011134"/>
            </a:xfrm>
            <a:custGeom>
              <a:avLst/>
              <a:gdLst>
                <a:gd name="connsiteX0" fmla="*/ 12680 w 9195317"/>
                <a:gd name="connsiteY0" fmla="*/ 547494 h 1011134"/>
                <a:gd name="connsiteX1" fmla="*/ 25559 w 9195317"/>
                <a:gd name="connsiteY1" fmla="*/ 753556 h 1011134"/>
                <a:gd name="connsiteX2" fmla="*/ 89953 w 9195317"/>
                <a:gd name="connsiteY2" fmla="*/ 740678 h 1011134"/>
                <a:gd name="connsiteX3" fmla="*/ 167227 w 9195317"/>
                <a:gd name="connsiteY3" fmla="*/ 702041 h 1011134"/>
                <a:gd name="connsiteX4" fmla="*/ 244500 w 9195317"/>
                <a:gd name="connsiteY4" fmla="*/ 676283 h 1011134"/>
                <a:gd name="connsiteX5" fmla="*/ 334652 w 9195317"/>
                <a:gd name="connsiteY5" fmla="*/ 650525 h 1011134"/>
                <a:gd name="connsiteX6" fmla="*/ 450562 w 9195317"/>
                <a:gd name="connsiteY6" fmla="*/ 637647 h 1011134"/>
                <a:gd name="connsiteX7" fmla="*/ 502077 w 9195317"/>
                <a:gd name="connsiteY7" fmla="*/ 624768 h 1011134"/>
                <a:gd name="connsiteX8" fmla="*/ 566472 w 9195317"/>
                <a:gd name="connsiteY8" fmla="*/ 611889 h 1011134"/>
                <a:gd name="connsiteX9" fmla="*/ 605108 w 9195317"/>
                <a:gd name="connsiteY9" fmla="*/ 586131 h 1011134"/>
                <a:gd name="connsiteX10" fmla="*/ 695260 w 9195317"/>
                <a:gd name="connsiteY10" fmla="*/ 560373 h 1011134"/>
                <a:gd name="connsiteX11" fmla="*/ 978596 w 9195317"/>
                <a:gd name="connsiteY11" fmla="*/ 573252 h 1011134"/>
                <a:gd name="connsiteX12" fmla="*/ 1068748 w 9195317"/>
                <a:gd name="connsiteY12" fmla="*/ 611889 h 1011134"/>
                <a:gd name="connsiteX13" fmla="*/ 1120263 w 9195317"/>
                <a:gd name="connsiteY13" fmla="*/ 624768 h 1011134"/>
                <a:gd name="connsiteX14" fmla="*/ 1223294 w 9195317"/>
                <a:gd name="connsiteY14" fmla="*/ 676283 h 1011134"/>
                <a:gd name="connsiteX15" fmla="*/ 1274810 w 9195317"/>
                <a:gd name="connsiteY15" fmla="*/ 702041 h 1011134"/>
                <a:gd name="connsiteX16" fmla="*/ 1377841 w 9195317"/>
                <a:gd name="connsiteY16" fmla="*/ 740678 h 1011134"/>
                <a:gd name="connsiteX17" fmla="*/ 1480872 w 9195317"/>
                <a:gd name="connsiteY17" fmla="*/ 766435 h 1011134"/>
                <a:gd name="connsiteX18" fmla="*/ 1571024 w 9195317"/>
                <a:gd name="connsiteY18" fmla="*/ 792193 h 1011134"/>
                <a:gd name="connsiteX19" fmla="*/ 1905874 w 9195317"/>
                <a:gd name="connsiteY19" fmla="*/ 766435 h 1011134"/>
                <a:gd name="connsiteX20" fmla="*/ 1970269 w 9195317"/>
                <a:gd name="connsiteY20" fmla="*/ 740678 h 1011134"/>
                <a:gd name="connsiteX21" fmla="*/ 2047542 w 9195317"/>
                <a:gd name="connsiteY21" fmla="*/ 714920 h 1011134"/>
                <a:gd name="connsiteX22" fmla="*/ 2227846 w 9195317"/>
                <a:gd name="connsiteY22" fmla="*/ 663404 h 1011134"/>
                <a:gd name="connsiteX23" fmla="*/ 2408151 w 9195317"/>
                <a:gd name="connsiteY23" fmla="*/ 611889 h 1011134"/>
                <a:gd name="connsiteX24" fmla="*/ 2498303 w 9195317"/>
                <a:gd name="connsiteY24" fmla="*/ 560373 h 1011134"/>
                <a:gd name="connsiteX25" fmla="*/ 2755880 w 9195317"/>
                <a:gd name="connsiteY25" fmla="*/ 405827 h 1011134"/>
                <a:gd name="connsiteX26" fmla="*/ 2833153 w 9195317"/>
                <a:gd name="connsiteY26" fmla="*/ 328554 h 1011134"/>
                <a:gd name="connsiteX27" fmla="*/ 3142246 w 9195317"/>
                <a:gd name="connsiteY27" fmla="*/ 341432 h 1011134"/>
                <a:gd name="connsiteX28" fmla="*/ 3309672 w 9195317"/>
                <a:gd name="connsiteY28" fmla="*/ 380069 h 1011134"/>
                <a:gd name="connsiteX29" fmla="*/ 3374066 w 9195317"/>
                <a:gd name="connsiteY29" fmla="*/ 392948 h 1011134"/>
                <a:gd name="connsiteX30" fmla="*/ 3515734 w 9195317"/>
                <a:gd name="connsiteY30" fmla="*/ 418706 h 1011134"/>
                <a:gd name="connsiteX31" fmla="*/ 3721796 w 9195317"/>
                <a:gd name="connsiteY31" fmla="*/ 495979 h 1011134"/>
                <a:gd name="connsiteX32" fmla="*/ 3799069 w 9195317"/>
                <a:gd name="connsiteY32" fmla="*/ 534616 h 1011134"/>
                <a:gd name="connsiteX33" fmla="*/ 3914979 w 9195317"/>
                <a:gd name="connsiteY33" fmla="*/ 637647 h 1011134"/>
                <a:gd name="connsiteX34" fmla="*/ 3953615 w 9195317"/>
                <a:gd name="connsiteY34" fmla="*/ 689162 h 1011134"/>
                <a:gd name="connsiteX35" fmla="*/ 4005131 w 9195317"/>
                <a:gd name="connsiteY35" fmla="*/ 727799 h 1011134"/>
                <a:gd name="connsiteX36" fmla="*/ 4043767 w 9195317"/>
                <a:gd name="connsiteY36" fmla="*/ 779314 h 1011134"/>
                <a:gd name="connsiteX37" fmla="*/ 4159677 w 9195317"/>
                <a:gd name="connsiteY37" fmla="*/ 895224 h 1011134"/>
                <a:gd name="connsiteX38" fmla="*/ 4198314 w 9195317"/>
                <a:gd name="connsiteY38" fmla="*/ 946739 h 1011134"/>
                <a:gd name="connsiteX39" fmla="*/ 4224072 w 9195317"/>
                <a:gd name="connsiteY39" fmla="*/ 998255 h 1011134"/>
                <a:gd name="connsiteX40" fmla="*/ 4275587 w 9195317"/>
                <a:gd name="connsiteY40" fmla="*/ 1011134 h 1011134"/>
                <a:gd name="connsiteX41" fmla="*/ 4829379 w 9195317"/>
                <a:gd name="connsiteY41" fmla="*/ 985376 h 1011134"/>
                <a:gd name="connsiteX42" fmla="*/ 5370291 w 9195317"/>
                <a:gd name="connsiteY42" fmla="*/ 817951 h 1011134"/>
                <a:gd name="connsiteX43" fmla="*/ 5537717 w 9195317"/>
                <a:gd name="connsiteY43" fmla="*/ 753556 h 1011134"/>
                <a:gd name="connsiteX44" fmla="*/ 5859689 w 9195317"/>
                <a:gd name="connsiteY44" fmla="*/ 547494 h 1011134"/>
                <a:gd name="connsiteX45" fmla="*/ 6001356 w 9195317"/>
                <a:gd name="connsiteY45" fmla="*/ 457342 h 1011134"/>
                <a:gd name="connsiteX46" fmla="*/ 6168782 w 9195317"/>
                <a:gd name="connsiteY46" fmla="*/ 354311 h 1011134"/>
                <a:gd name="connsiteX47" fmla="*/ 6310449 w 9195317"/>
                <a:gd name="connsiteY47" fmla="*/ 277038 h 1011134"/>
                <a:gd name="connsiteX48" fmla="*/ 6374844 w 9195317"/>
                <a:gd name="connsiteY48" fmla="*/ 212644 h 1011134"/>
                <a:gd name="connsiteX49" fmla="*/ 6593784 w 9195317"/>
                <a:gd name="connsiteY49" fmla="*/ 225523 h 1011134"/>
                <a:gd name="connsiteX50" fmla="*/ 6786967 w 9195317"/>
                <a:gd name="connsiteY50" fmla="*/ 289917 h 1011134"/>
                <a:gd name="connsiteX51" fmla="*/ 7315001 w 9195317"/>
                <a:gd name="connsiteY51" fmla="*/ 547494 h 1011134"/>
                <a:gd name="connsiteX52" fmla="*/ 7585458 w 9195317"/>
                <a:gd name="connsiteY52" fmla="*/ 702041 h 1011134"/>
                <a:gd name="connsiteX53" fmla="*/ 7688489 w 9195317"/>
                <a:gd name="connsiteY53" fmla="*/ 779314 h 1011134"/>
                <a:gd name="connsiteX54" fmla="*/ 7958945 w 9195317"/>
                <a:gd name="connsiteY54" fmla="*/ 920982 h 1011134"/>
                <a:gd name="connsiteX55" fmla="*/ 8126370 w 9195317"/>
                <a:gd name="connsiteY55" fmla="*/ 985376 h 1011134"/>
                <a:gd name="connsiteX56" fmla="*/ 8229401 w 9195317"/>
                <a:gd name="connsiteY56" fmla="*/ 998255 h 1011134"/>
                <a:gd name="connsiteX57" fmla="*/ 9015013 w 9195317"/>
                <a:gd name="connsiteY57" fmla="*/ 972497 h 1011134"/>
                <a:gd name="connsiteX58" fmla="*/ 9105165 w 9195317"/>
                <a:gd name="connsiteY58" fmla="*/ 959618 h 1011134"/>
                <a:gd name="connsiteX59" fmla="*/ 9195317 w 9195317"/>
                <a:gd name="connsiteY59" fmla="*/ 933861 h 1011134"/>
                <a:gd name="connsiteX60" fmla="*/ 9169559 w 9195317"/>
                <a:gd name="connsiteY60" fmla="*/ 753556 h 1011134"/>
                <a:gd name="connsiteX61" fmla="*/ 9156680 w 9195317"/>
                <a:gd name="connsiteY61" fmla="*/ 689162 h 1011134"/>
                <a:gd name="connsiteX62" fmla="*/ 9118044 w 9195317"/>
                <a:gd name="connsiteY62" fmla="*/ 663404 h 1011134"/>
                <a:gd name="connsiteX63" fmla="*/ 9002134 w 9195317"/>
                <a:gd name="connsiteY63" fmla="*/ 702041 h 1011134"/>
                <a:gd name="connsiteX64" fmla="*/ 8783193 w 9195317"/>
                <a:gd name="connsiteY64" fmla="*/ 766435 h 1011134"/>
                <a:gd name="connsiteX65" fmla="*/ 8590010 w 9195317"/>
                <a:gd name="connsiteY65" fmla="*/ 792193 h 1011134"/>
                <a:gd name="connsiteX66" fmla="*/ 8512736 w 9195317"/>
                <a:gd name="connsiteY66" fmla="*/ 805072 h 1011134"/>
                <a:gd name="connsiteX67" fmla="*/ 8461221 w 9195317"/>
                <a:gd name="connsiteY67" fmla="*/ 817951 h 1011134"/>
                <a:gd name="connsiteX68" fmla="*/ 8358190 w 9195317"/>
                <a:gd name="connsiteY68" fmla="*/ 805072 h 1011134"/>
                <a:gd name="connsiteX69" fmla="*/ 8319553 w 9195317"/>
                <a:gd name="connsiteY69" fmla="*/ 779314 h 1011134"/>
                <a:gd name="connsiteX70" fmla="*/ 8268038 w 9195317"/>
                <a:gd name="connsiteY70" fmla="*/ 740678 h 1011134"/>
                <a:gd name="connsiteX71" fmla="*/ 8203644 w 9195317"/>
                <a:gd name="connsiteY71" fmla="*/ 714920 h 1011134"/>
                <a:gd name="connsiteX72" fmla="*/ 8165007 w 9195317"/>
                <a:gd name="connsiteY72" fmla="*/ 689162 h 1011134"/>
                <a:gd name="connsiteX73" fmla="*/ 8049097 w 9195317"/>
                <a:gd name="connsiteY73" fmla="*/ 650525 h 1011134"/>
                <a:gd name="connsiteX74" fmla="*/ 7933187 w 9195317"/>
                <a:gd name="connsiteY74" fmla="*/ 599010 h 1011134"/>
                <a:gd name="connsiteX75" fmla="*/ 7868793 w 9195317"/>
                <a:gd name="connsiteY75" fmla="*/ 560373 h 1011134"/>
                <a:gd name="connsiteX76" fmla="*/ 7817277 w 9195317"/>
                <a:gd name="connsiteY76" fmla="*/ 534616 h 1011134"/>
                <a:gd name="connsiteX77" fmla="*/ 7688489 w 9195317"/>
                <a:gd name="connsiteY77" fmla="*/ 444463 h 1011134"/>
                <a:gd name="connsiteX78" fmla="*/ 7611215 w 9195317"/>
                <a:gd name="connsiteY78" fmla="*/ 380069 h 1011134"/>
                <a:gd name="connsiteX79" fmla="*/ 7572579 w 9195317"/>
                <a:gd name="connsiteY79" fmla="*/ 367190 h 1011134"/>
                <a:gd name="connsiteX80" fmla="*/ 7508184 w 9195317"/>
                <a:gd name="connsiteY80" fmla="*/ 341432 h 1011134"/>
                <a:gd name="connsiteX81" fmla="*/ 7469548 w 9195317"/>
                <a:gd name="connsiteY81" fmla="*/ 315675 h 1011134"/>
                <a:gd name="connsiteX82" fmla="*/ 7379396 w 9195317"/>
                <a:gd name="connsiteY82" fmla="*/ 289917 h 1011134"/>
                <a:gd name="connsiteX83" fmla="*/ 7237728 w 9195317"/>
                <a:gd name="connsiteY83" fmla="*/ 225523 h 1011134"/>
                <a:gd name="connsiteX84" fmla="*/ 7147576 w 9195317"/>
                <a:gd name="connsiteY84" fmla="*/ 161128 h 1011134"/>
                <a:gd name="connsiteX85" fmla="*/ 7018787 w 9195317"/>
                <a:gd name="connsiteY85" fmla="*/ 122492 h 1011134"/>
                <a:gd name="connsiteX86" fmla="*/ 6980151 w 9195317"/>
                <a:gd name="connsiteY86" fmla="*/ 109613 h 1011134"/>
                <a:gd name="connsiteX87" fmla="*/ 6877120 w 9195317"/>
                <a:gd name="connsiteY87" fmla="*/ 83855 h 1011134"/>
                <a:gd name="connsiteX88" fmla="*/ 6838483 w 9195317"/>
                <a:gd name="connsiteY88" fmla="*/ 70976 h 1011134"/>
                <a:gd name="connsiteX89" fmla="*/ 6786967 w 9195317"/>
                <a:gd name="connsiteY89" fmla="*/ 58097 h 1011134"/>
                <a:gd name="connsiteX90" fmla="*/ 6709694 w 9195317"/>
                <a:gd name="connsiteY90" fmla="*/ 32339 h 1011134"/>
                <a:gd name="connsiteX91" fmla="*/ 6606663 w 9195317"/>
                <a:gd name="connsiteY91" fmla="*/ 6582 h 1011134"/>
                <a:gd name="connsiteX92" fmla="*/ 6516511 w 9195317"/>
                <a:gd name="connsiteY92" fmla="*/ 32339 h 1011134"/>
                <a:gd name="connsiteX93" fmla="*/ 6413480 w 9195317"/>
                <a:gd name="connsiteY93" fmla="*/ 58097 h 1011134"/>
                <a:gd name="connsiteX94" fmla="*/ 6181660 w 9195317"/>
                <a:gd name="connsiteY94" fmla="*/ 83855 h 1011134"/>
                <a:gd name="connsiteX95" fmla="*/ 6104387 w 9195317"/>
                <a:gd name="connsiteY95" fmla="*/ 109613 h 1011134"/>
                <a:gd name="connsiteX96" fmla="*/ 6065751 w 9195317"/>
                <a:gd name="connsiteY96" fmla="*/ 122492 h 1011134"/>
                <a:gd name="connsiteX97" fmla="*/ 5936962 w 9195317"/>
                <a:gd name="connsiteY97" fmla="*/ 186886 h 1011134"/>
                <a:gd name="connsiteX98" fmla="*/ 5885446 w 9195317"/>
                <a:gd name="connsiteY98" fmla="*/ 225523 h 1011134"/>
                <a:gd name="connsiteX99" fmla="*/ 5833931 w 9195317"/>
                <a:gd name="connsiteY99" fmla="*/ 251280 h 1011134"/>
                <a:gd name="connsiteX100" fmla="*/ 5782415 w 9195317"/>
                <a:gd name="connsiteY100" fmla="*/ 302796 h 1011134"/>
                <a:gd name="connsiteX101" fmla="*/ 5679384 w 9195317"/>
                <a:gd name="connsiteY101" fmla="*/ 367190 h 1011134"/>
                <a:gd name="connsiteX102" fmla="*/ 5627869 w 9195317"/>
                <a:gd name="connsiteY102" fmla="*/ 405827 h 1011134"/>
                <a:gd name="connsiteX103" fmla="*/ 5550596 w 9195317"/>
                <a:gd name="connsiteY103" fmla="*/ 431585 h 1011134"/>
                <a:gd name="connsiteX104" fmla="*/ 5499080 w 9195317"/>
                <a:gd name="connsiteY104" fmla="*/ 457342 h 1011134"/>
                <a:gd name="connsiteX105" fmla="*/ 5421807 w 9195317"/>
                <a:gd name="connsiteY105" fmla="*/ 483100 h 1011134"/>
                <a:gd name="connsiteX106" fmla="*/ 5305897 w 9195317"/>
                <a:gd name="connsiteY106" fmla="*/ 560373 h 1011134"/>
                <a:gd name="connsiteX107" fmla="*/ 5228624 w 9195317"/>
                <a:gd name="connsiteY107" fmla="*/ 599010 h 1011134"/>
                <a:gd name="connsiteX108" fmla="*/ 5086956 w 9195317"/>
                <a:gd name="connsiteY108" fmla="*/ 637647 h 1011134"/>
                <a:gd name="connsiteX109" fmla="*/ 4971046 w 9195317"/>
                <a:gd name="connsiteY109" fmla="*/ 676283 h 1011134"/>
                <a:gd name="connsiteX110" fmla="*/ 4764984 w 9195317"/>
                <a:gd name="connsiteY110" fmla="*/ 714920 h 1011134"/>
                <a:gd name="connsiteX111" fmla="*/ 4417255 w 9195317"/>
                <a:gd name="connsiteY111" fmla="*/ 702041 h 1011134"/>
                <a:gd name="connsiteX112" fmla="*/ 4378618 w 9195317"/>
                <a:gd name="connsiteY112" fmla="*/ 689162 h 1011134"/>
                <a:gd name="connsiteX113" fmla="*/ 4275587 w 9195317"/>
                <a:gd name="connsiteY113" fmla="*/ 663404 h 1011134"/>
                <a:gd name="connsiteX114" fmla="*/ 4211193 w 9195317"/>
                <a:gd name="connsiteY114" fmla="*/ 637647 h 1011134"/>
                <a:gd name="connsiteX115" fmla="*/ 4069525 w 9195317"/>
                <a:gd name="connsiteY115" fmla="*/ 573252 h 1011134"/>
                <a:gd name="connsiteX116" fmla="*/ 4018010 w 9195317"/>
                <a:gd name="connsiteY116" fmla="*/ 560373 h 1011134"/>
                <a:gd name="connsiteX117" fmla="*/ 3940736 w 9195317"/>
                <a:gd name="connsiteY117" fmla="*/ 508858 h 1011134"/>
                <a:gd name="connsiteX118" fmla="*/ 3902100 w 9195317"/>
                <a:gd name="connsiteY118" fmla="*/ 483100 h 1011134"/>
                <a:gd name="connsiteX119" fmla="*/ 3824827 w 9195317"/>
                <a:gd name="connsiteY119" fmla="*/ 418706 h 1011134"/>
                <a:gd name="connsiteX120" fmla="*/ 3799069 w 9195317"/>
                <a:gd name="connsiteY120" fmla="*/ 380069 h 1011134"/>
                <a:gd name="connsiteX121" fmla="*/ 3734674 w 9195317"/>
                <a:gd name="connsiteY121" fmla="*/ 367190 h 1011134"/>
                <a:gd name="connsiteX122" fmla="*/ 3683159 w 9195317"/>
                <a:gd name="connsiteY122" fmla="*/ 354311 h 1011134"/>
                <a:gd name="connsiteX123" fmla="*/ 3605886 w 9195317"/>
                <a:gd name="connsiteY123" fmla="*/ 315675 h 1011134"/>
                <a:gd name="connsiteX124" fmla="*/ 3489976 w 9195317"/>
                <a:gd name="connsiteY124" fmla="*/ 277038 h 1011134"/>
                <a:gd name="connsiteX125" fmla="*/ 3374066 w 9195317"/>
                <a:gd name="connsiteY125" fmla="*/ 212644 h 1011134"/>
                <a:gd name="connsiteX126" fmla="*/ 3193762 w 9195317"/>
                <a:gd name="connsiteY126" fmla="*/ 148249 h 1011134"/>
                <a:gd name="connsiteX127" fmla="*/ 3129367 w 9195317"/>
                <a:gd name="connsiteY127" fmla="*/ 135370 h 1011134"/>
                <a:gd name="connsiteX128" fmla="*/ 3064973 w 9195317"/>
                <a:gd name="connsiteY128" fmla="*/ 109613 h 1011134"/>
                <a:gd name="connsiteX129" fmla="*/ 3013458 w 9195317"/>
                <a:gd name="connsiteY129" fmla="*/ 96734 h 1011134"/>
                <a:gd name="connsiteX130" fmla="*/ 2936184 w 9195317"/>
                <a:gd name="connsiteY130" fmla="*/ 70976 h 1011134"/>
                <a:gd name="connsiteX131" fmla="*/ 2897548 w 9195317"/>
                <a:gd name="connsiteY131" fmla="*/ 58097 h 1011134"/>
                <a:gd name="connsiteX132" fmla="*/ 2846032 w 9195317"/>
                <a:gd name="connsiteY132" fmla="*/ 45218 h 1011134"/>
                <a:gd name="connsiteX133" fmla="*/ 2807396 w 9195317"/>
                <a:gd name="connsiteY133" fmla="*/ 19461 h 1011134"/>
                <a:gd name="connsiteX134" fmla="*/ 2743001 w 9195317"/>
                <a:gd name="connsiteY134" fmla="*/ 45218 h 1011134"/>
                <a:gd name="connsiteX135" fmla="*/ 2704365 w 9195317"/>
                <a:gd name="connsiteY135" fmla="*/ 58097 h 1011134"/>
                <a:gd name="connsiteX136" fmla="*/ 2472545 w 9195317"/>
                <a:gd name="connsiteY136" fmla="*/ 83855 h 1011134"/>
                <a:gd name="connsiteX137" fmla="*/ 2421029 w 9195317"/>
                <a:gd name="connsiteY137" fmla="*/ 96734 h 1011134"/>
                <a:gd name="connsiteX138" fmla="*/ 2305120 w 9195317"/>
                <a:gd name="connsiteY138" fmla="*/ 122492 h 1011134"/>
                <a:gd name="connsiteX139" fmla="*/ 2227846 w 9195317"/>
                <a:gd name="connsiteY139" fmla="*/ 174007 h 1011134"/>
                <a:gd name="connsiteX140" fmla="*/ 2137694 w 9195317"/>
                <a:gd name="connsiteY140" fmla="*/ 264159 h 1011134"/>
                <a:gd name="connsiteX141" fmla="*/ 2086179 w 9195317"/>
                <a:gd name="connsiteY141" fmla="*/ 289917 h 1011134"/>
                <a:gd name="connsiteX142" fmla="*/ 2008905 w 9195317"/>
                <a:gd name="connsiteY142" fmla="*/ 405827 h 1011134"/>
                <a:gd name="connsiteX143" fmla="*/ 1892996 w 9195317"/>
                <a:gd name="connsiteY143" fmla="*/ 483100 h 1011134"/>
                <a:gd name="connsiteX144" fmla="*/ 1815722 w 9195317"/>
                <a:gd name="connsiteY144" fmla="*/ 547494 h 1011134"/>
                <a:gd name="connsiteX145" fmla="*/ 1674055 w 9195317"/>
                <a:gd name="connsiteY145" fmla="*/ 599010 h 1011134"/>
                <a:gd name="connsiteX146" fmla="*/ 1532387 w 9195317"/>
                <a:gd name="connsiteY146" fmla="*/ 637647 h 1011134"/>
                <a:gd name="connsiteX147" fmla="*/ 1442235 w 9195317"/>
                <a:gd name="connsiteY147" fmla="*/ 624768 h 1011134"/>
                <a:gd name="connsiteX148" fmla="*/ 1403598 w 9195317"/>
                <a:gd name="connsiteY148" fmla="*/ 586131 h 1011134"/>
                <a:gd name="connsiteX149" fmla="*/ 1313446 w 9195317"/>
                <a:gd name="connsiteY149" fmla="*/ 573252 h 1011134"/>
                <a:gd name="connsiteX150" fmla="*/ 1210415 w 9195317"/>
                <a:gd name="connsiteY150" fmla="*/ 534616 h 1011134"/>
                <a:gd name="connsiteX151" fmla="*/ 1133142 w 9195317"/>
                <a:gd name="connsiteY151" fmla="*/ 521737 h 1011134"/>
                <a:gd name="connsiteX152" fmla="*/ 1081627 w 9195317"/>
                <a:gd name="connsiteY152" fmla="*/ 508858 h 1011134"/>
                <a:gd name="connsiteX153" fmla="*/ 1017232 w 9195317"/>
                <a:gd name="connsiteY153" fmla="*/ 495979 h 1011134"/>
                <a:gd name="connsiteX154" fmla="*/ 927080 w 9195317"/>
                <a:gd name="connsiteY154" fmla="*/ 470221 h 1011134"/>
                <a:gd name="connsiteX155" fmla="*/ 811170 w 9195317"/>
                <a:gd name="connsiteY155" fmla="*/ 457342 h 1011134"/>
                <a:gd name="connsiteX156" fmla="*/ 605108 w 9195317"/>
                <a:gd name="connsiteY156" fmla="*/ 418706 h 1011134"/>
                <a:gd name="connsiteX157" fmla="*/ 553593 w 9195317"/>
                <a:gd name="connsiteY157" fmla="*/ 405827 h 1011134"/>
                <a:gd name="connsiteX158" fmla="*/ 437683 w 9195317"/>
                <a:gd name="connsiteY158" fmla="*/ 418706 h 1011134"/>
                <a:gd name="connsiteX159" fmla="*/ 386167 w 9195317"/>
                <a:gd name="connsiteY159" fmla="*/ 431585 h 1011134"/>
                <a:gd name="connsiteX160" fmla="*/ 296015 w 9195317"/>
                <a:gd name="connsiteY160" fmla="*/ 444463 h 1011134"/>
                <a:gd name="connsiteX161" fmla="*/ 218742 w 9195317"/>
                <a:gd name="connsiteY161" fmla="*/ 470221 h 1011134"/>
                <a:gd name="connsiteX162" fmla="*/ 180105 w 9195317"/>
                <a:gd name="connsiteY162" fmla="*/ 495979 h 1011134"/>
                <a:gd name="connsiteX163" fmla="*/ 102832 w 9195317"/>
                <a:gd name="connsiteY163" fmla="*/ 521737 h 1011134"/>
                <a:gd name="connsiteX164" fmla="*/ 38438 w 9195317"/>
                <a:gd name="connsiteY164" fmla="*/ 534616 h 1011134"/>
                <a:gd name="connsiteX165" fmla="*/ 12680 w 9195317"/>
                <a:gd name="connsiteY165" fmla="*/ 547494 h 101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9195317" h="1011134">
                  <a:moveTo>
                    <a:pt x="12680" y="547494"/>
                  </a:moveTo>
                  <a:cubicBezTo>
                    <a:pt x="10533" y="583984"/>
                    <a:pt x="0" y="689657"/>
                    <a:pt x="25559" y="753556"/>
                  </a:cubicBezTo>
                  <a:cubicBezTo>
                    <a:pt x="33689" y="773880"/>
                    <a:pt x="68717" y="745987"/>
                    <a:pt x="89953" y="740678"/>
                  </a:cubicBezTo>
                  <a:cubicBezTo>
                    <a:pt x="170468" y="720550"/>
                    <a:pt x="86289" y="738014"/>
                    <a:pt x="167227" y="702041"/>
                  </a:cubicBezTo>
                  <a:cubicBezTo>
                    <a:pt x="192038" y="691014"/>
                    <a:pt x="218742" y="684869"/>
                    <a:pt x="244500" y="676283"/>
                  </a:cubicBezTo>
                  <a:cubicBezTo>
                    <a:pt x="273352" y="666665"/>
                    <a:pt x="304618" y="655145"/>
                    <a:pt x="334652" y="650525"/>
                  </a:cubicBezTo>
                  <a:cubicBezTo>
                    <a:pt x="373074" y="644614"/>
                    <a:pt x="411925" y="641940"/>
                    <a:pt x="450562" y="637647"/>
                  </a:cubicBezTo>
                  <a:cubicBezTo>
                    <a:pt x="467734" y="633354"/>
                    <a:pt x="484798" y="628608"/>
                    <a:pt x="502077" y="624768"/>
                  </a:cubicBezTo>
                  <a:cubicBezTo>
                    <a:pt x="523446" y="620019"/>
                    <a:pt x="545976" y="619575"/>
                    <a:pt x="566472" y="611889"/>
                  </a:cubicBezTo>
                  <a:cubicBezTo>
                    <a:pt x="580965" y="606454"/>
                    <a:pt x="591264" y="593053"/>
                    <a:pt x="605108" y="586131"/>
                  </a:cubicBezTo>
                  <a:cubicBezTo>
                    <a:pt x="623583" y="576893"/>
                    <a:pt x="678756" y="564499"/>
                    <a:pt x="695260" y="560373"/>
                  </a:cubicBezTo>
                  <a:cubicBezTo>
                    <a:pt x="789705" y="564666"/>
                    <a:pt x="884332" y="566001"/>
                    <a:pt x="978596" y="573252"/>
                  </a:cubicBezTo>
                  <a:cubicBezTo>
                    <a:pt x="1053698" y="579029"/>
                    <a:pt x="1007889" y="585806"/>
                    <a:pt x="1068748" y="611889"/>
                  </a:cubicBezTo>
                  <a:cubicBezTo>
                    <a:pt x="1085017" y="618862"/>
                    <a:pt x="1103924" y="617960"/>
                    <a:pt x="1120263" y="624768"/>
                  </a:cubicBezTo>
                  <a:cubicBezTo>
                    <a:pt x="1155707" y="639536"/>
                    <a:pt x="1188950" y="659111"/>
                    <a:pt x="1223294" y="676283"/>
                  </a:cubicBezTo>
                  <a:cubicBezTo>
                    <a:pt x="1240466" y="684869"/>
                    <a:pt x="1256184" y="697385"/>
                    <a:pt x="1274810" y="702041"/>
                  </a:cubicBezTo>
                  <a:cubicBezTo>
                    <a:pt x="1469148" y="750626"/>
                    <a:pt x="1175780" y="673325"/>
                    <a:pt x="1377841" y="740678"/>
                  </a:cubicBezTo>
                  <a:cubicBezTo>
                    <a:pt x="1411425" y="751873"/>
                    <a:pt x="1446528" y="757849"/>
                    <a:pt x="1480872" y="766435"/>
                  </a:cubicBezTo>
                  <a:cubicBezTo>
                    <a:pt x="1545551" y="782605"/>
                    <a:pt x="1515600" y="773718"/>
                    <a:pt x="1571024" y="792193"/>
                  </a:cubicBezTo>
                  <a:cubicBezTo>
                    <a:pt x="1613577" y="790167"/>
                    <a:pt x="1813556" y="794130"/>
                    <a:pt x="1905874" y="766435"/>
                  </a:cubicBezTo>
                  <a:cubicBezTo>
                    <a:pt x="1928017" y="759792"/>
                    <a:pt x="1948542" y="748578"/>
                    <a:pt x="1970269" y="740678"/>
                  </a:cubicBezTo>
                  <a:cubicBezTo>
                    <a:pt x="1995785" y="731399"/>
                    <a:pt x="2021536" y="722722"/>
                    <a:pt x="2047542" y="714920"/>
                  </a:cubicBezTo>
                  <a:cubicBezTo>
                    <a:pt x="2107412" y="696959"/>
                    <a:pt x="2168547" y="683170"/>
                    <a:pt x="2227846" y="663404"/>
                  </a:cubicBezTo>
                  <a:cubicBezTo>
                    <a:pt x="2338704" y="626453"/>
                    <a:pt x="2278779" y="644232"/>
                    <a:pt x="2408151" y="611889"/>
                  </a:cubicBezTo>
                  <a:cubicBezTo>
                    <a:pt x="2438202" y="594717"/>
                    <a:pt x="2467764" y="576661"/>
                    <a:pt x="2498303" y="560373"/>
                  </a:cubicBezTo>
                  <a:cubicBezTo>
                    <a:pt x="2585415" y="513913"/>
                    <a:pt x="2684348" y="477359"/>
                    <a:pt x="2755880" y="405827"/>
                  </a:cubicBezTo>
                  <a:lnTo>
                    <a:pt x="2833153" y="328554"/>
                  </a:lnTo>
                  <a:cubicBezTo>
                    <a:pt x="2936184" y="332847"/>
                    <a:pt x="3039354" y="334573"/>
                    <a:pt x="3142246" y="341432"/>
                  </a:cubicBezTo>
                  <a:cubicBezTo>
                    <a:pt x="3210144" y="345958"/>
                    <a:pt x="3242529" y="363283"/>
                    <a:pt x="3309672" y="380069"/>
                  </a:cubicBezTo>
                  <a:cubicBezTo>
                    <a:pt x="3330908" y="385378"/>
                    <a:pt x="3352529" y="389032"/>
                    <a:pt x="3374066" y="392948"/>
                  </a:cubicBezTo>
                  <a:cubicBezTo>
                    <a:pt x="3403519" y="398303"/>
                    <a:pt x="3483920" y="410030"/>
                    <a:pt x="3515734" y="418706"/>
                  </a:cubicBezTo>
                  <a:cubicBezTo>
                    <a:pt x="3564783" y="432083"/>
                    <a:pt x="3690561" y="480361"/>
                    <a:pt x="3721796" y="495979"/>
                  </a:cubicBezTo>
                  <a:cubicBezTo>
                    <a:pt x="3747554" y="508858"/>
                    <a:pt x="3774773" y="519155"/>
                    <a:pt x="3799069" y="534616"/>
                  </a:cubicBezTo>
                  <a:cubicBezTo>
                    <a:pt x="3832844" y="556109"/>
                    <a:pt x="3887830" y="606620"/>
                    <a:pt x="3914979" y="637647"/>
                  </a:cubicBezTo>
                  <a:cubicBezTo>
                    <a:pt x="3929113" y="653801"/>
                    <a:pt x="3938437" y="673984"/>
                    <a:pt x="3953615" y="689162"/>
                  </a:cubicBezTo>
                  <a:cubicBezTo>
                    <a:pt x="3968793" y="704340"/>
                    <a:pt x="3989953" y="712621"/>
                    <a:pt x="4005131" y="727799"/>
                  </a:cubicBezTo>
                  <a:cubicBezTo>
                    <a:pt x="4020309" y="742977"/>
                    <a:pt x="4029208" y="763542"/>
                    <a:pt x="4043767" y="779314"/>
                  </a:cubicBezTo>
                  <a:cubicBezTo>
                    <a:pt x="4080829" y="819464"/>
                    <a:pt x="4126892" y="851512"/>
                    <a:pt x="4159677" y="895224"/>
                  </a:cubicBezTo>
                  <a:cubicBezTo>
                    <a:pt x="4172556" y="912396"/>
                    <a:pt x="4186938" y="928537"/>
                    <a:pt x="4198314" y="946739"/>
                  </a:cubicBezTo>
                  <a:cubicBezTo>
                    <a:pt x="4208489" y="963020"/>
                    <a:pt x="4209323" y="985964"/>
                    <a:pt x="4224072" y="998255"/>
                  </a:cubicBezTo>
                  <a:cubicBezTo>
                    <a:pt x="4237670" y="1009586"/>
                    <a:pt x="4258415" y="1006841"/>
                    <a:pt x="4275587" y="1011134"/>
                  </a:cubicBezTo>
                  <a:cubicBezTo>
                    <a:pt x="4460184" y="1002548"/>
                    <a:pt x="4645265" y="1001248"/>
                    <a:pt x="4829379" y="985376"/>
                  </a:cubicBezTo>
                  <a:cubicBezTo>
                    <a:pt x="5016399" y="969253"/>
                    <a:pt x="5200711" y="881543"/>
                    <a:pt x="5370291" y="817951"/>
                  </a:cubicBezTo>
                  <a:cubicBezTo>
                    <a:pt x="5426278" y="796956"/>
                    <a:pt x="5487354" y="785788"/>
                    <a:pt x="5537717" y="753556"/>
                  </a:cubicBezTo>
                  <a:lnTo>
                    <a:pt x="5859689" y="547494"/>
                  </a:lnTo>
                  <a:lnTo>
                    <a:pt x="6001356" y="457342"/>
                  </a:lnTo>
                  <a:cubicBezTo>
                    <a:pt x="6056925" y="422612"/>
                    <a:pt x="6111254" y="385690"/>
                    <a:pt x="6168782" y="354311"/>
                  </a:cubicBezTo>
                  <a:cubicBezTo>
                    <a:pt x="6216004" y="328553"/>
                    <a:pt x="6266123" y="307512"/>
                    <a:pt x="6310449" y="277038"/>
                  </a:cubicBezTo>
                  <a:cubicBezTo>
                    <a:pt x="6335464" y="259841"/>
                    <a:pt x="6353379" y="234109"/>
                    <a:pt x="6374844" y="212644"/>
                  </a:cubicBezTo>
                  <a:cubicBezTo>
                    <a:pt x="6447824" y="216937"/>
                    <a:pt x="6521930" y="212050"/>
                    <a:pt x="6593784" y="225523"/>
                  </a:cubicBezTo>
                  <a:cubicBezTo>
                    <a:pt x="6660499" y="238032"/>
                    <a:pt x="6723044" y="267087"/>
                    <a:pt x="6786967" y="289917"/>
                  </a:cubicBezTo>
                  <a:cubicBezTo>
                    <a:pt x="7013683" y="370886"/>
                    <a:pt x="7056731" y="399911"/>
                    <a:pt x="7315001" y="547494"/>
                  </a:cubicBezTo>
                  <a:cubicBezTo>
                    <a:pt x="7405153" y="599010"/>
                    <a:pt x="7502391" y="639741"/>
                    <a:pt x="7585458" y="702041"/>
                  </a:cubicBezTo>
                  <a:cubicBezTo>
                    <a:pt x="7619802" y="727799"/>
                    <a:pt x="7652769" y="755501"/>
                    <a:pt x="7688489" y="779314"/>
                  </a:cubicBezTo>
                  <a:cubicBezTo>
                    <a:pt x="7742329" y="815208"/>
                    <a:pt x="7931449" y="910407"/>
                    <a:pt x="7958945" y="920982"/>
                  </a:cubicBezTo>
                  <a:cubicBezTo>
                    <a:pt x="8014753" y="942447"/>
                    <a:pt x="8067038" y="977959"/>
                    <a:pt x="8126370" y="985376"/>
                  </a:cubicBezTo>
                  <a:lnTo>
                    <a:pt x="8229401" y="998255"/>
                  </a:lnTo>
                  <a:lnTo>
                    <a:pt x="9015013" y="972497"/>
                  </a:lnTo>
                  <a:cubicBezTo>
                    <a:pt x="9045339" y="971159"/>
                    <a:pt x="9075483" y="965978"/>
                    <a:pt x="9105165" y="959618"/>
                  </a:cubicBezTo>
                  <a:cubicBezTo>
                    <a:pt x="9135724" y="953070"/>
                    <a:pt x="9165266" y="942447"/>
                    <a:pt x="9195317" y="933861"/>
                  </a:cubicBezTo>
                  <a:cubicBezTo>
                    <a:pt x="9186731" y="873759"/>
                    <a:pt x="9181466" y="813089"/>
                    <a:pt x="9169559" y="753556"/>
                  </a:cubicBezTo>
                  <a:cubicBezTo>
                    <a:pt x="9165266" y="732091"/>
                    <a:pt x="9167540" y="708168"/>
                    <a:pt x="9156680" y="689162"/>
                  </a:cubicBezTo>
                  <a:cubicBezTo>
                    <a:pt x="9149001" y="675723"/>
                    <a:pt x="9130923" y="671990"/>
                    <a:pt x="9118044" y="663404"/>
                  </a:cubicBezTo>
                  <a:cubicBezTo>
                    <a:pt x="9023594" y="710629"/>
                    <a:pt x="9111983" y="672082"/>
                    <a:pt x="9002134" y="702041"/>
                  </a:cubicBezTo>
                  <a:cubicBezTo>
                    <a:pt x="8928743" y="722057"/>
                    <a:pt x="8858677" y="756999"/>
                    <a:pt x="8783193" y="766435"/>
                  </a:cubicBezTo>
                  <a:cubicBezTo>
                    <a:pt x="8704078" y="776324"/>
                    <a:pt x="8667031" y="780344"/>
                    <a:pt x="8590010" y="792193"/>
                  </a:cubicBezTo>
                  <a:cubicBezTo>
                    <a:pt x="8564200" y="796164"/>
                    <a:pt x="8538342" y="799951"/>
                    <a:pt x="8512736" y="805072"/>
                  </a:cubicBezTo>
                  <a:cubicBezTo>
                    <a:pt x="8495380" y="808543"/>
                    <a:pt x="8478393" y="813658"/>
                    <a:pt x="8461221" y="817951"/>
                  </a:cubicBezTo>
                  <a:cubicBezTo>
                    <a:pt x="8426877" y="813658"/>
                    <a:pt x="8391581" y="814179"/>
                    <a:pt x="8358190" y="805072"/>
                  </a:cubicBezTo>
                  <a:cubicBezTo>
                    <a:pt x="8343257" y="800999"/>
                    <a:pt x="8332148" y="788311"/>
                    <a:pt x="8319553" y="779314"/>
                  </a:cubicBezTo>
                  <a:cubicBezTo>
                    <a:pt x="8302087" y="766838"/>
                    <a:pt x="8286801" y="751102"/>
                    <a:pt x="8268038" y="740678"/>
                  </a:cubicBezTo>
                  <a:cubicBezTo>
                    <a:pt x="8247829" y="729451"/>
                    <a:pt x="8224322" y="725259"/>
                    <a:pt x="8203644" y="714920"/>
                  </a:cubicBezTo>
                  <a:cubicBezTo>
                    <a:pt x="8189800" y="707998"/>
                    <a:pt x="8178851" y="696084"/>
                    <a:pt x="8165007" y="689162"/>
                  </a:cubicBezTo>
                  <a:cubicBezTo>
                    <a:pt x="8084390" y="648853"/>
                    <a:pt x="8122879" y="675119"/>
                    <a:pt x="8049097" y="650525"/>
                  </a:cubicBezTo>
                  <a:cubicBezTo>
                    <a:pt x="8013274" y="638584"/>
                    <a:pt x="7966849" y="617711"/>
                    <a:pt x="7933187" y="599010"/>
                  </a:cubicBezTo>
                  <a:cubicBezTo>
                    <a:pt x="7911305" y="586853"/>
                    <a:pt x="7890675" y="572530"/>
                    <a:pt x="7868793" y="560373"/>
                  </a:cubicBezTo>
                  <a:cubicBezTo>
                    <a:pt x="7852010" y="551049"/>
                    <a:pt x="7833740" y="544494"/>
                    <a:pt x="7817277" y="534616"/>
                  </a:cubicBezTo>
                  <a:cubicBezTo>
                    <a:pt x="7792644" y="519836"/>
                    <a:pt x="7715887" y="467947"/>
                    <a:pt x="7688489" y="444463"/>
                  </a:cubicBezTo>
                  <a:cubicBezTo>
                    <a:pt x="7648614" y="410285"/>
                    <a:pt x="7656757" y="402840"/>
                    <a:pt x="7611215" y="380069"/>
                  </a:cubicBezTo>
                  <a:cubicBezTo>
                    <a:pt x="7599073" y="373998"/>
                    <a:pt x="7585290" y="371957"/>
                    <a:pt x="7572579" y="367190"/>
                  </a:cubicBezTo>
                  <a:cubicBezTo>
                    <a:pt x="7550932" y="359072"/>
                    <a:pt x="7528862" y="351771"/>
                    <a:pt x="7508184" y="341432"/>
                  </a:cubicBezTo>
                  <a:cubicBezTo>
                    <a:pt x="7494340" y="334510"/>
                    <a:pt x="7483775" y="321772"/>
                    <a:pt x="7469548" y="315675"/>
                  </a:cubicBezTo>
                  <a:cubicBezTo>
                    <a:pt x="7297473" y="241930"/>
                    <a:pt x="7517186" y="352550"/>
                    <a:pt x="7379396" y="289917"/>
                  </a:cubicBezTo>
                  <a:cubicBezTo>
                    <a:pt x="7221046" y="217939"/>
                    <a:pt x="7328058" y="255631"/>
                    <a:pt x="7237728" y="225523"/>
                  </a:cubicBezTo>
                  <a:cubicBezTo>
                    <a:pt x="7226057" y="216770"/>
                    <a:pt x="7166411" y="170545"/>
                    <a:pt x="7147576" y="161128"/>
                  </a:cubicBezTo>
                  <a:cubicBezTo>
                    <a:pt x="7078351" y="126515"/>
                    <a:pt x="7091181" y="140590"/>
                    <a:pt x="7018787" y="122492"/>
                  </a:cubicBezTo>
                  <a:cubicBezTo>
                    <a:pt x="7005617" y="119200"/>
                    <a:pt x="6993248" y="113185"/>
                    <a:pt x="6980151" y="109613"/>
                  </a:cubicBezTo>
                  <a:cubicBezTo>
                    <a:pt x="6945998" y="100298"/>
                    <a:pt x="6910704" y="95050"/>
                    <a:pt x="6877120" y="83855"/>
                  </a:cubicBezTo>
                  <a:cubicBezTo>
                    <a:pt x="6864241" y="79562"/>
                    <a:pt x="6851536" y="74706"/>
                    <a:pt x="6838483" y="70976"/>
                  </a:cubicBezTo>
                  <a:cubicBezTo>
                    <a:pt x="6821464" y="66113"/>
                    <a:pt x="6803921" y="63183"/>
                    <a:pt x="6786967" y="58097"/>
                  </a:cubicBezTo>
                  <a:cubicBezTo>
                    <a:pt x="6760961" y="50295"/>
                    <a:pt x="6736318" y="37663"/>
                    <a:pt x="6709694" y="32339"/>
                  </a:cubicBezTo>
                  <a:cubicBezTo>
                    <a:pt x="6631988" y="16799"/>
                    <a:pt x="6666066" y="26383"/>
                    <a:pt x="6606663" y="6582"/>
                  </a:cubicBezTo>
                  <a:cubicBezTo>
                    <a:pt x="6514033" y="37459"/>
                    <a:pt x="6629703" y="0"/>
                    <a:pt x="6516511" y="32339"/>
                  </a:cubicBezTo>
                  <a:cubicBezTo>
                    <a:pt x="6452518" y="50622"/>
                    <a:pt x="6498586" y="45004"/>
                    <a:pt x="6413480" y="58097"/>
                  </a:cubicBezTo>
                  <a:cubicBezTo>
                    <a:pt x="6345768" y="68514"/>
                    <a:pt x="6247497" y="77271"/>
                    <a:pt x="6181660" y="83855"/>
                  </a:cubicBezTo>
                  <a:lnTo>
                    <a:pt x="6104387" y="109613"/>
                  </a:lnTo>
                  <a:cubicBezTo>
                    <a:pt x="6091508" y="113906"/>
                    <a:pt x="6077046" y="114962"/>
                    <a:pt x="6065751" y="122492"/>
                  </a:cubicBezTo>
                  <a:cubicBezTo>
                    <a:pt x="5973749" y="183825"/>
                    <a:pt x="6018510" y="166499"/>
                    <a:pt x="5936962" y="186886"/>
                  </a:cubicBezTo>
                  <a:cubicBezTo>
                    <a:pt x="5919790" y="199765"/>
                    <a:pt x="5903648" y="214147"/>
                    <a:pt x="5885446" y="225523"/>
                  </a:cubicBezTo>
                  <a:cubicBezTo>
                    <a:pt x="5869166" y="235698"/>
                    <a:pt x="5849290" y="239761"/>
                    <a:pt x="5833931" y="251280"/>
                  </a:cubicBezTo>
                  <a:cubicBezTo>
                    <a:pt x="5814503" y="265851"/>
                    <a:pt x="5800853" y="286992"/>
                    <a:pt x="5782415" y="302796"/>
                  </a:cubicBezTo>
                  <a:cubicBezTo>
                    <a:pt x="5765598" y="317211"/>
                    <a:pt x="5688082" y="361391"/>
                    <a:pt x="5679384" y="367190"/>
                  </a:cubicBezTo>
                  <a:cubicBezTo>
                    <a:pt x="5661524" y="379096"/>
                    <a:pt x="5647068" y="396228"/>
                    <a:pt x="5627869" y="405827"/>
                  </a:cubicBezTo>
                  <a:cubicBezTo>
                    <a:pt x="5603584" y="417969"/>
                    <a:pt x="5574881" y="419443"/>
                    <a:pt x="5550596" y="431585"/>
                  </a:cubicBezTo>
                  <a:cubicBezTo>
                    <a:pt x="5533424" y="440171"/>
                    <a:pt x="5516906" y="450212"/>
                    <a:pt x="5499080" y="457342"/>
                  </a:cubicBezTo>
                  <a:cubicBezTo>
                    <a:pt x="5473871" y="467426"/>
                    <a:pt x="5421807" y="483100"/>
                    <a:pt x="5421807" y="483100"/>
                  </a:cubicBezTo>
                  <a:cubicBezTo>
                    <a:pt x="5369197" y="522557"/>
                    <a:pt x="5366620" y="527251"/>
                    <a:pt x="5305897" y="560373"/>
                  </a:cubicBezTo>
                  <a:cubicBezTo>
                    <a:pt x="5280615" y="574163"/>
                    <a:pt x="5255780" y="589425"/>
                    <a:pt x="5228624" y="599010"/>
                  </a:cubicBezTo>
                  <a:cubicBezTo>
                    <a:pt x="5182467" y="615301"/>
                    <a:pt x="5133839" y="623582"/>
                    <a:pt x="5086956" y="637647"/>
                  </a:cubicBezTo>
                  <a:cubicBezTo>
                    <a:pt x="5047947" y="649350"/>
                    <a:pt x="5010287" y="665383"/>
                    <a:pt x="4971046" y="676283"/>
                  </a:cubicBezTo>
                  <a:cubicBezTo>
                    <a:pt x="4885430" y="700065"/>
                    <a:pt x="4848356" y="703010"/>
                    <a:pt x="4764984" y="714920"/>
                  </a:cubicBezTo>
                  <a:cubicBezTo>
                    <a:pt x="4649074" y="710627"/>
                    <a:pt x="4532987" y="709757"/>
                    <a:pt x="4417255" y="702041"/>
                  </a:cubicBezTo>
                  <a:cubicBezTo>
                    <a:pt x="4403709" y="701138"/>
                    <a:pt x="4391715" y="692734"/>
                    <a:pt x="4378618" y="689162"/>
                  </a:cubicBezTo>
                  <a:cubicBezTo>
                    <a:pt x="4344465" y="679847"/>
                    <a:pt x="4308456" y="676551"/>
                    <a:pt x="4275587" y="663404"/>
                  </a:cubicBezTo>
                  <a:cubicBezTo>
                    <a:pt x="4254122" y="654818"/>
                    <a:pt x="4232239" y="647213"/>
                    <a:pt x="4211193" y="637647"/>
                  </a:cubicBezTo>
                  <a:cubicBezTo>
                    <a:pt x="4138940" y="604805"/>
                    <a:pt x="4140029" y="596753"/>
                    <a:pt x="4069525" y="573252"/>
                  </a:cubicBezTo>
                  <a:cubicBezTo>
                    <a:pt x="4052733" y="567655"/>
                    <a:pt x="4035182" y="564666"/>
                    <a:pt x="4018010" y="560373"/>
                  </a:cubicBezTo>
                  <a:lnTo>
                    <a:pt x="3940736" y="508858"/>
                  </a:lnTo>
                  <a:cubicBezTo>
                    <a:pt x="3927857" y="500272"/>
                    <a:pt x="3913045" y="494045"/>
                    <a:pt x="3902100" y="483100"/>
                  </a:cubicBezTo>
                  <a:cubicBezTo>
                    <a:pt x="3852518" y="433518"/>
                    <a:pt x="3878618" y="454566"/>
                    <a:pt x="3824827" y="418706"/>
                  </a:cubicBezTo>
                  <a:cubicBezTo>
                    <a:pt x="3816241" y="405827"/>
                    <a:pt x="3812508" y="387749"/>
                    <a:pt x="3799069" y="380069"/>
                  </a:cubicBezTo>
                  <a:cubicBezTo>
                    <a:pt x="3780063" y="369208"/>
                    <a:pt x="3756043" y="371939"/>
                    <a:pt x="3734674" y="367190"/>
                  </a:cubicBezTo>
                  <a:cubicBezTo>
                    <a:pt x="3717395" y="363350"/>
                    <a:pt x="3699593" y="360885"/>
                    <a:pt x="3683159" y="354311"/>
                  </a:cubicBezTo>
                  <a:cubicBezTo>
                    <a:pt x="3656421" y="343616"/>
                    <a:pt x="3632624" y="326370"/>
                    <a:pt x="3605886" y="315675"/>
                  </a:cubicBezTo>
                  <a:cubicBezTo>
                    <a:pt x="3568072" y="300550"/>
                    <a:pt x="3527192" y="293579"/>
                    <a:pt x="3489976" y="277038"/>
                  </a:cubicBezTo>
                  <a:cubicBezTo>
                    <a:pt x="3449587" y="259087"/>
                    <a:pt x="3414058" y="231464"/>
                    <a:pt x="3374066" y="212644"/>
                  </a:cubicBezTo>
                  <a:cubicBezTo>
                    <a:pt x="3354044" y="203222"/>
                    <a:pt x="3225567" y="156923"/>
                    <a:pt x="3193762" y="148249"/>
                  </a:cubicBezTo>
                  <a:cubicBezTo>
                    <a:pt x="3172643" y="142489"/>
                    <a:pt x="3150334" y="141660"/>
                    <a:pt x="3129367" y="135370"/>
                  </a:cubicBezTo>
                  <a:cubicBezTo>
                    <a:pt x="3107224" y="128727"/>
                    <a:pt x="3086905" y="116924"/>
                    <a:pt x="3064973" y="109613"/>
                  </a:cubicBezTo>
                  <a:cubicBezTo>
                    <a:pt x="3048181" y="104016"/>
                    <a:pt x="3030412" y="101820"/>
                    <a:pt x="3013458" y="96734"/>
                  </a:cubicBezTo>
                  <a:cubicBezTo>
                    <a:pt x="2987452" y="88932"/>
                    <a:pt x="2961942" y="79562"/>
                    <a:pt x="2936184" y="70976"/>
                  </a:cubicBezTo>
                  <a:cubicBezTo>
                    <a:pt x="2923305" y="66683"/>
                    <a:pt x="2910718" y="61390"/>
                    <a:pt x="2897548" y="58097"/>
                  </a:cubicBezTo>
                  <a:lnTo>
                    <a:pt x="2846032" y="45218"/>
                  </a:lnTo>
                  <a:cubicBezTo>
                    <a:pt x="2833153" y="36632"/>
                    <a:pt x="2822874" y="19461"/>
                    <a:pt x="2807396" y="19461"/>
                  </a:cubicBezTo>
                  <a:cubicBezTo>
                    <a:pt x="2784278" y="19461"/>
                    <a:pt x="2764647" y="37101"/>
                    <a:pt x="2743001" y="45218"/>
                  </a:cubicBezTo>
                  <a:cubicBezTo>
                    <a:pt x="2730290" y="49985"/>
                    <a:pt x="2717804" y="56177"/>
                    <a:pt x="2704365" y="58097"/>
                  </a:cubicBezTo>
                  <a:cubicBezTo>
                    <a:pt x="2627398" y="69092"/>
                    <a:pt x="2472545" y="83855"/>
                    <a:pt x="2472545" y="83855"/>
                  </a:cubicBezTo>
                  <a:cubicBezTo>
                    <a:pt x="2455373" y="88148"/>
                    <a:pt x="2438386" y="93263"/>
                    <a:pt x="2421029" y="96734"/>
                  </a:cubicBezTo>
                  <a:cubicBezTo>
                    <a:pt x="2398094" y="101321"/>
                    <a:pt x="2333319" y="106826"/>
                    <a:pt x="2305120" y="122492"/>
                  </a:cubicBezTo>
                  <a:cubicBezTo>
                    <a:pt x="2278059" y="137526"/>
                    <a:pt x="2249736" y="152117"/>
                    <a:pt x="2227846" y="174007"/>
                  </a:cubicBezTo>
                  <a:cubicBezTo>
                    <a:pt x="2197795" y="204058"/>
                    <a:pt x="2175705" y="245153"/>
                    <a:pt x="2137694" y="264159"/>
                  </a:cubicBezTo>
                  <a:lnTo>
                    <a:pt x="2086179" y="289917"/>
                  </a:lnTo>
                  <a:cubicBezTo>
                    <a:pt x="2063653" y="334969"/>
                    <a:pt x="2050185" y="370897"/>
                    <a:pt x="2008905" y="405827"/>
                  </a:cubicBezTo>
                  <a:cubicBezTo>
                    <a:pt x="1973457" y="435822"/>
                    <a:pt x="1928669" y="453373"/>
                    <a:pt x="1892996" y="483100"/>
                  </a:cubicBezTo>
                  <a:cubicBezTo>
                    <a:pt x="1867238" y="504565"/>
                    <a:pt x="1843620" y="528895"/>
                    <a:pt x="1815722" y="547494"/>
                  </a:cubicBezTo>
                  <a:cubicBezTo>
                    <a:pt x="1729655" y="604872"/>
                    <a:pt x="1758490" y="573679"/>
                    <a:pt x="1674055" y="599010"/>
                  </a:cubicBezTo>
                  <a:cubicBezTo>
                    <a:pt x="1518936" y="645546"/>
                    <a:pt x="1707553" y="608452"/>
                    <a:pt x="1532387" y="637647"/>
                  </a:cubicBezTo>
                  <a:cubicBezTo>
                    <a:pt x="1502336" y="633354"/>
                    <a:pt x="1470420" y="636042"/>
                    <a:pt x="1442235" y="624768"/>
                  </a:cubicBezTo>
                  <a:cubicBezTo>
                    <a:pt x="1425324" y="618004"/>
                    <a:pt x="1420509" y="592895"/>
                    <a:pt x="1403598" y="586131"/>
                  </a:cubicBezTo>
                  <a:cubicBezTo>
                    <a:pt x="1375413" y="574857"/>
                    <a:pt x="1343497" y="577545"/>
                    <a:pt x="1313446" y="573252"/>
                  </a:cubicBezTo>
                  <a:cubicBezTo>
                    <a:pt x="1300897" y="568232"/>
                    <a:pt x="1233138" y="539665"/>
                    <a:pt x="1210415" y="534616"/>
                  </a:cubicBezTo>
                  <a:cubicBezTo>
                    <a:pt x="1184924" y="528951"/>
                    <a:pt x="1158748" y="526858"/>
                    <a:pt x="1133142" y="521737"/>
                  </a:cubicBezTo>
                  <a:cubicBezTo>
                    <a:pt x="1115786" y="518266"/>
                    <a:pt x="1098906" y="512698"/>
                    <a:pt x="1081627" y="508858"/>
                  </a:cubicBezTo>
                  <a:cubicBezTo>
                    <a:pt x="1060258" y="504109"/>
                    <a:pt x="1038468" y="501288"/>
                    <a:pt x="1017232" y="495979"/>
                  </a:cubicBezTo>
                  <a:cubicBezTo>
                    <a:pt x="963373" y="482514"/>
                    <a:pt x="989720" y="479858"/>
                    <a:pt x="927080" y="470221"/>
                  </a:cubicBezTo>
                  <a:cubicBezTo>
                    <a:pt x="888658" y="464310"/>
                    <a:pt x="849778" y="461884"/>
                    <a:pt x="811170" y="457342"/>
                  </a:cubicBezTo>
                  <a:cubicBezTo>
                    <a:pt x="680692" y="441991"/>
                    <a:pt x="733861" y="450894"/>
                    <a:pt x="605108" y="418706"/>
                  </a:cubicBezTo>
                  <a:lnTo>
                    <a:pt x="553593" y="405827"/>
                  </a:lnTo>
                  <a:cubicBezTo>
                    <a:pt x="514956" y="410120"/>
                    <a:pt x="476105" y="412795"/>
                    <a:pt x="437683" y="418706"/>
                  </a:cubicBezTo>
                  <a:cubicBezTo>
                    <a:pt x="420188" y="421398"/>
                    <a:pt x="403582" y="428419"/>
                    <a:pt x="386167" y="431585"/>
                  </a:cubicBezTo>
                  <a:cubicBezTo>
                    <a:pt x="356301" y="437015"/>
                    <a:pt x="326066" y="440170"/>
                    <a:pt x="296015" y="444463"/>
                  </a:cubicBezTo>
                  <a:cubicBezTo>
                    <a:pt x="270257" y="453049"/>
                    <a:pt x="241333" y="455160"/>
                    <a:pt x="218742" y="470221"/>
                  </a:cubicBezTo>
                  <a:cubicBezTo>
                    <a:pt x="205863" y="478807"/>
                    <a:pt x="194250" y="489692"/>
                    <a:pt x="180105" y="495979"/>
                  </a:cubicBezTo>
                  <a:cubicBezTo>
                    <a:pt x="155294" y="507006"/>
                    <a:pt x="129456" y="516412"/>
                    <a:pt x="102832" y="521737"/>
                  </a:cubicBezTo>
                  <a:cubicBezTo>
                    <a:pt x="81367" y="526030"/>
                    <a:pt x="58558" y="525993"/>
                    <a:pt x="38438" y="534616"/>
                  </a:cubicBezTo>
                  <a:cubicBezTo>
                    <a:pt x="27278" y="539399"/>
                    <a:pt x="14826" y="511004"/>
                    <a:pt x="12680" y="547494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9600" y="3657600"/>
            <a:ext cx="7315200" cy="1447800"/>
            <a:chOff x="304800" y="3962400"/>
            <a:chExt cx="7315200" cy="1447800"/>
          </a:xfrm>
        </p:grpSpPr>
        <p:pic>
          <p:nvPicPr>
            <p:cNvPr id="26" name="Picture 2" descr="http://jove.sourceforge.net/docs/jove-faq/jove-logo.png"/>
            <p:cNvPicPr>
              <a:picLocks noChangeAspect="1" noChangeArrowheads="1"/>
            </p:cNvPicPr>
            <p:nvPr/>
          </p:nvPicPr>
          <p:blipFill>
            <a:blip r:embed="rId2" cstate="print"/>
            <a:srcRect b="31783"/>
            <a:stretch>
              <a:fillRect/>
            </a:stretch>
          </p:blipFill>
          <p:spPr bwMode="auto">
            <a:xfrm>
              <a:off x="304800" y="3962400"/>
              <a:ext cx="4057650" cy="838200"/>
            </a:xfrm>
            <a:prstGeom prst="rect">
              <a:avLst/>
            </a:prstGeom>
            <a:noFill/>
          </p:spPr>
        </p:pic>
        <p:sp>
          <p:nvSpPr>
            <p:cNvPr id="27" name="Block Arc 26"/>
            <p:cNvSpPr/>
            <p:nvPr/>
          </p:nvSpPr>
          <p:spPr>
            <a:xfrm rot="10800000">
              <a:off x="304800" y="4343400"/>
              <a:ext cx="3962400" cy="1066800"/>
            </a:xfrm>
            <a:prstGeom prst="blockArc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Plus 27"/>
            <p:cNvSpPr/>
            <p:nvPr/>
          </p:nvSpPr>
          <p:spPr>
            <a:xfrm>
              <a:off x="4648200" y="4114800"/>
              <a:ext cx="609600" cy="685800"/>
            </a:xfrm>
            <a:prstGeom prst="mathPlus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638800" y="3962400"/>
              <a:ext cx="1981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 err="1" smtClean="0"/>
                <a:t>ial</a:t>
              </a:r>
              <a:endParaRPr lang="en-US" sz="4800" b="1" dirty="0"/>
            </a:p>
          </p:txBody>
        </p:sp>
      </p:grpSp>
      <p:pic>
        <p:nvPicPr>
          <p:cNvPr id="1026" name="Picture 2" descr="http://www.bartleby.com/people/jove3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28600"/>
            <a:ext cx="1228725" cy="191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55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Preeminent</vt:lpstr>
      <vt:lpstr>Jovial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2010-01-19T01:36:42Z</dcterms:created>
  <dcterms:modified xsi:type="dcterms:W3CDTF">2010-01-20T00:49:28Z</dcterms:modified>
</cp:coreProperties>
</file>