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659CD-C781-4836-BA8C-C33BFC7C1D36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E64A8-E1D8-481B-B09F-3051E9047F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Interminable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17065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interminable- </a:t>
            </a:r>
            <a:r>
              <a:rPr lang="en-US" dirty="0" err="1" smtClean="0"/>
              <a:t>adj</a:t>
            </a:r>
            <a:r>
              <a:rPr lang="en-US" dirty="0" smtClean="0"/>
              <a:t>; incapable </a:t>
            </a:r>
            <a:r>
              <a:rPr lang="en-US" dirty="0"/>
              <a:t>of being terminated; unending</a:t>
            </a:r>
            <a:endParaRPr lang="en-US" dirty="0" smtClean="0"/>
          </a:p>
          <a:p>
            <a:r>
              <a:rPr lang="en-US" dirty="0"/>
              <a:t>The little girl’s cold seemed to be interminable</a:t>
            </a:r>
            <a:r>
              <a:rPr lang="en-US"/>
              <a:t>. </a:t>
            </a:r>
            <a:endParaRPr lang="en-US" dirty="0" smtClean="0"/>
          </a:p>
        </p:txBody>
      </p:sp>
      <p:pic>
        <p:nvPicPr>
          <p:cNvPr id="6" name="Picture 5" descr="http://www.clipartguide.com/_named_clipart_images/0511-0810-2315-2014_Woman_Sick_in_Bed_clipart_ima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371600"/>
            <a:ext cx="4114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944562"/>
          </a:xfrm>
        </p:spPr>
        <p:txBody>
          <a:bodyPr/>
          <a:lstStyle/>
          <a:p>
            <a:r>
              <a:rPr lang="en-US" dirty="0" smtClean="0"/>
              <a:t>Amplify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382000" cy="25447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amplify- verb; to make larger, greater, or stronger; enlarge; extend</a:t>
            </a:r>
          </a:p>
          <a:p>
            <a:r>
              <a:rPr lang="en-US" dirty="0" smtClean="0"/>
              <a:t>Antonyms- contract, reduce</a:t>
            </a:r>
          </a:p>
          <a:p>
            <a:r>
              <a:rPr lang="en-US" dirty="0" smtClean="0"/>
              <a:t>Synonyms- increase, intensify, heighten</a:t>
            </a:r>
          </a:p>
          <a:p>
            <a:r>
              <a:rPr lang="en-US" dirty="0" smtClean="0"/>
              <a:t>The sound from the boom box began to amplify.</a:t>
            </a:r>
          </a:p>
          <a:p>
            <a:r>
              <a:rPr lang="en-US" dirty="0" smtClean="0"/>
              <a:t>Latin root- </a:t>
            </a:r>
            <a:r>
              <a:rPr lang="en-US" dirty="0" err="1" smtClean="0"/>
              <a:t>amplus</a:t>
            </a:r>
            <a:r>
              <a:rPr lang="en-US" dirty="0" smtClean="0"/>
              <a:t>, </a:t>
            </a:r>
            <a:r>
              <a:rPr lang="en-US" i="1" dirty="0" smtClean="0"/>
              <a:t>large</a:t>
            </a:r>
            <a:r>
              <a:rPr lang="en-US" dirty="0" smtClean="0"/>
              <a:t> + -</a:t>
            </a:r>
            <a:r>
              <a:rPr lang="en-US" dirty="0" err="1" smtClean="0"/>
              <a:t>ficāre</a:t>
            </a:r>
            <a:r>
              <a:rPr lang="en-US" dirty="0" smtClean="0"/>
              <a:t>, </a:t>
            </a:r>
            <a:r>
              <a:rPr lang="en-US" i="1" dirty="0" smtClean="0"/>
              <a:t>-</a:t>
            </a:r>
            <a:r>
              <a:rPr lang="en-US" i="1" dirty="0" err="1" smtClean="0"/>
              <a:t>fy</a:t>
            </a:r>
            <a:endParaRPr lang="en-US" dirty="0"/>
          </a:p>
        </p:txBody>
      </p:sp>
      <p:pic>
        <p:nvPicPr>
          <p:cNvPr id="1026" name="Picture 2" descr="http://www.clipartguide.com/_named_clipart_images/0511-0811-1701-0811_Long_Haired_Rocker_Carrying_a_Boombox_clipart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57200"/>
            <a:ext cx="2667000" cy="30306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66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Interminable</vt:lpstr>
      <vt:lpstr>Amplify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Interminable</dc:title>
  <dc:creator>Wylie</dc:creator>
  <cp:lastModifiedBy>Wylie</cp:lastModifiedBy>
  <cp:revision>2</cp:revision>
  <dcterms:created xsi:type="dcterms:W3CDTF">2010-01-24T18:40:06Z</dcterms:created>
  <dcterms:modified xsi:type="dcterms:W3CDTF">2010-01-24T18:58:52Z</dcterms:modified>
</cp:coreProperties>
</file>