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4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969696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Overlay-TitleSlid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50" y="187325"/>
            <a:ext cx="882650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3121B-034F-45F1-AC6B-A2717DF00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B751A-E63F-4E77-AF73-C2E2E574298F}" type="datetimeFigureOut">
              <a:rPr lang="en-US"/>
              <a:pPr>
                <a:defRPr/>
              </a:pPr>
              <a:t>1/20/2010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Overlay-ContentCaption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50" y="187325"/>
            <a:ext cx="882650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C11D9-1179-49FC-95DC-225B6B5BF6FF}" type="datetimeFigureOut">
              <a:rPr lang="en-US"/>
              <a:pPr>
                <a:defRPr/>
              </a:pPr>
              <a:t>1/20/2010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E3F8F-36BF-4A19-89B9-2AE4E66C5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Overlay-PictureCaption-Extra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50" y="187325"/>
            <a:ext cx="882650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088"/>
            <a:ext cx="18653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BD1DE-4143-4538-A1D5-D60DA9AC0531}" type="datetimeFigureOut">
              <a:rPr lang="en-US"/>
              <a:pPr>
                <a:defRPr/>
              </a:pPr>
              <a:t>1/20/2010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088"/>
            <a:ext cx="52181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EC804-0FC1-44AD-BE49-CA37BF7CC0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Overlay-PictureCaption-Extra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50" y="187325"/>
            <a:ext cx="882650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088"/>
            <a:ext cx="18653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E33F5-B1F9-400E-AB72-94AB75EE7195}" type="datetimeFigureOut">
              <a:rPr lang="en-US"/>
              <a:pPr>
                <a:defRPr/>
              </a:pPr>
              <a:t>1/20/2010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088"/>
            <a:ext cx="52181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AA35A-9784-466D-9289-69D1AD0D4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Overlay-ContentSlide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13" y="187325"/>
            <a:ext cx="8828087" cy="648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8B48A-10E9-4099-90E7-75E8CEEBF34B}" type="datetimeFigureOut">
              <a:rPr lang="en-US"/>
              <a:pPr>
                <a:defRPr/>
              </a:pPr>
              <a:t>1/20/2010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296CD-7778-4235-9EAE-90E5B3D705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Overlay-ContentSlide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13" y="187325"/>
            <a:ext cx="8828087" cy="648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E3D21-B761-4766-B484-C91813839238}" type="datetimeFigureOut">
              <a:rPr lang="en-US"/>
              <a:pPr>
                <a:defRPr/>
              </a:pPr>
              <a:t>1/20/2010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E7027-9D93-4706-AC17-CAA6A98F1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Overlay-SectionHeade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50" y="187325"/>
            <a:ext cx="882650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0A681-C920-4276-BD90-11C533DEEE61}" type="datetimeFigureOut">
              <a:rPr lang="en-US"/>
              <a:pPr>
                <a:defRPr/>
              </a:pPr>
              <a:t>1/20/2010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A425BB05-B9D3-49FA-880C-6614D9364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Overlay-ContentSlide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13" y="187325"/>
            <a:ext cx="8828087" cy="648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FE5A5-E97D-45A4-921D-7D4C265EDC52}" type="datetimeFigureOut">
              <a:rPr lang="en-US"/>
              <a:pPr>
                <a:defRPr/>
              </a:pPr>
              <a:t>1/20/2010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26FBE-7A9F-4693-ACF8-45E40C9CF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 descr="Overlay-ContentSlide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13" y="187325"/>
            <a:ext cx="8828087" cy="648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11"/>
          <p:cNvCxnSpPr/>
          <p:nvPr/>
        </p:nvCxnSpPr>
        <p:spPr>
          <a:xfrm>
            <a:off x="874713" y="2286000"/>
            <a:ext cx="356235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12"/>
          <p:cNvCxnSpPr/>
          <p:nvPr/>
        </p:nvCxnSpPr>
        <p:spPr>
          <a:xfrm>
            <a:off x="4816475" y="2286000"/>
            <a:ext cx="3565525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4"/>
          <p:cNvCxnSpPr/>
          <p:nvPr/>
        </p:nvCxnSpPr>
        <p:spPr>
          <a:xfrm>
            <a:off x="874713" y="2286000"/>
            <a:ext cx="356235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5"/>
          <p:cNvCxnSpPr/>
          <p:nvPr/>
        </p:nvCxnSpPr>
        <p:spPr>
          <a:xfrm>
            <a:off x="4816475" y="2286000"/>
            <a:ext cx="3565525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D027D-70B9-41EF-91B9-F4133D63D7B6}" type="datetimeFigureOut">
              <a:rPr lang="en-US"/>
              <a:pPr>
                <a:defRPr/>
              </a:pPr>
              <a:t>1/20/2010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4B476-514D-4D74-832D-EF31702C6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Overlay-ContentSlide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13" y="187325"/>
            <a:ext cx="8828087" cy="648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186EC-BB8F-47FB-ABB4-235726D867D3}" type="datetimeFigureOut">
              <a:rPr lang="en-US"/>
              <a:pPr>
                <a:defRPr/>
              </a:pPr>
              <a:t>1/20/2010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39B20-09DC-41E2-B042-5F1DEFFA2E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Overlay-ContentSlide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13" y="187325"/>
            <a:ext cx="8828087" cy="648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5AD03-D9AA-46D1-835A-33DE49D22029}" type="datetimeFigureOut">
              <a:rPr lang="en-US"/>
              <a:pPr>
                <a:defRPr/>
              </a:pPr>
              <a:t>1/20/2010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02F5F-40DE-4677-96D2-C27255D98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Overlay-ContentSlide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13" y="187325"/>
            <a:ext cx="8828087" cy="648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B31CB-8984-4B72-8CDD-72719F9867DF}" type="datetimeFigureOut">
              <a:rPr lang="en-US"/>
              <a:pPr>
                <a:defRPr/>
              </a:pPr>
              <a:t>1/20/2010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0EB90-976A-43EB-BE35-73E5BC2E6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Overlay-ContentSlide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13" y="187325"/>
            <a:ext cx="8828087" cy="648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E2B53-685E-4585-A1A0-4FD5EF4EBD5D}" type="datetimeFigureOut">
              <a:rPr lang="en-US"/>
              <a:pPr>
                <a:defRPr/>
              </a:pPr>
              <a:t>1/20/2010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9D614-BD30-47BE-A2A5-CE6E0DE2B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Overlay-ContentSlide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13" y="187325"/>
            <a:ext cx="8828087" cy="648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67BBC-F25F-45B9-AB8A-68785A9EB127}" type="datetimeFigureOut">
              <a:rPr lang="en-US"/>
              <a:pPr>
                <a:defRPr/>
              </a:pPr>
              <a:t>1/20/2010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C1A04-E305-4B18-B777-3F1284647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90500" y="190500"/>
            <a:ext cx="8764588" cy="6478588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779463" y="381000"/>
            <a:ext cx="7583487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79463" y="1828800"/>
            <a:ext cx="7583487" cy="420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088"/>
            <a:ext cx="18875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82B564DE-673B-440C-99AA-A5A1B5598FAE}" type="datetimeFigureOut">
              <a:rPr lang="en-US"/>
              <a:pPr>
                <a:defRPr/>
              </a:pPr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5175" y="6288088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225" y="219075"/>
            <a:ext cx="4937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796DE5E-2256-43F4-AE52-33745DB18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Trebuchet MS" pitchFamily="34" charset="0"/>
        </a:defRPr>
      </a:lvl9pPr>
    </p:titleStyle>
    <p:bodyStyle>
      <a:lvl1pPr marL="282575" indent="-282575" algn="l" rtl="0" eaLnBrk="0" fontAlgn="base" hangingPunct="0">
        <a:spcBef>
          <a:spcPts val="2000"/>
        </a:spcBef>
        <a:spcAft>
          <a:spcPct val="0"/>
        </a:spcAft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rtl="0" eaLnBrk="0" fontAlgn="base" hangingPunct="0">
        <a:spcBef>
          <a:spcPts val="600"/>
        </a:spcBef>
        <a:spcAft>
          <a:spcPct val="0"/>
        </a:spcAft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rtl="0" eaLnBrk="0" fontAlgn="base" hangingPunct="0">
        <a:spcBef>
          <a:spcPts val="600"/>
        </a:spcBef>
        <a:spcAft>
          <a:spcPct val="0"/>
        </a:spcAft>
        <a:buFont typeface="Wingdings 2" pitchFamily="18" charset="2"/>
        <a:buChar char=""/>
        <a:defRPr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rtl="0" eaLnBrk="0" fontAlgn="base" hangingPunct="0">
        <a:spcBef>
          <a:spcPts val="600"/>
        </a:spcBef>
        <a:spcAft>
          <a:spcPct val="0"/>
        </a:spcAft>
        <a:buFont typeface="Wingdings 2" pitchFamily="18" charset="2"/>
        <a:buChar char=""/>
        <a:defRPr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rtl="0" eaLnBrk="0" fontAlgn="base" hangingPunct="0">
        <a:spcBef>
          <a:spcPts val="600"/>
        </a:spcBef>
        <a:spcAft>
          <a:spcPct val="0"/>
        </a:spcAft>
        <a:buFont typeface="Wingdings 2" pitchFamily="18" charset="2"/>
        <a:buChar char=""/>
        <a:defRPr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50" cy="1470025"/>
          </a:xfrm>
        </p:spPr>
        <p:txBody>
          <a:bodyPr/>
          <a:lstStyle/>
          <a:p>
            <a:pPr eaLnBrk="1" hangingPunct="1"/>
            <a:r>
              <a:rPr lang="en-US" smtClean="0"/>
              <a:t>Vocabulary</a:t>
            </a:r>
          </a:p>
        </p:txBody>
      </p:sp>
      <p:sp>
        <p:nvSpPr>
          <p:cNvPr id="16386" name="Subtitle 2"/>
          <p:cNvSpPr>
            <a:spLocks noGrp="1"/>
          </p:cNvSpPr>
          <p:nvPr>
            <p:ph type="subTitle" idx="1"/>
          </p:nvPr>
        </p:nvSpPr>
        <p:spPr>
          <a:xfrm>
            <a:off x="1600200" y="3967163"/>
            <a:ext cx="6762750" cy="1752600"/>
          </a:xfrm>
        </p:spPr>
        <p:txBody>
          <a:bodyPr/>
          <a:lstStyle/>
          <a:p>
            <a:pPr eaLnBrk="1" hangingPunct="1"/>
            <a:r>
              <a:rPr lang="en-US" smtClean="0"/>
              <a:t>Cheryl Hord</a:t>
            </a:r>
          </a:p>
          <a:p>
            <a:pPr eaLnBrk="1" hangingPunct="1"/>
            <a:r>
              <a:rPr lang="en-US" smtClean="0"/>
              <a:t>First period</a:t>
            </a:r>
          </a:p>
          <a:p>
            <a:pPr eaLnBrk="1" hangingPunct="1"/>
            <a:r>
              <a:rPr lang="en-US" smtClean="0"/>
              <a:t>January 19, 2010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 idx="4294967295"/>
          </p:nvPr>
        </p:nvSpPr>
        <p:spPr>
          <a:xfrm>
            <a:off x="779463" y="590550"/>
            <a:ext cx="3657600" cy="1162050"/>
          </a:xfrm>
        </p:spPr>
        <p:txBody>
          <a:bodyPr/>
          <a:lstStyle/>
          <a:p>
            <a:pPr eaLnBrk="1" hangingPunct="1"/>
            <a:r>
              <a:rPr lang="en-US" sz="3600" smtClean="0"/>
              <a:t>obstinate</a:t>
            </a:r>
          </a:p>
        </p:txBody>
      </p:sp>
      <p:pic>
        <p:nvPicPr>
          <p:cNvPr id="32771" name="Content Placeholder 2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92650" y="2030413"/>
            <a:ext cx="4122738" cy="3070225"/>
          </a:xfrm>
        </p:spPr>
      </p:pic>
      <p:sp>
        <p:nvSpPr>
          <p:cNvPr id="32772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779463" y="1816100"/>
            <a:ext cx="3657600" cy="3822700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en-US" sz="2000" smtClean="0"/>
              <a:t>adjective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en-US" sz="1800" smtClean="0"/>
              <a:t>1: not easily subdued, remedied, or removed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en-US" sz="1800" smtClean="0"/>
              <a:t>2: stubbornly devoted to a purpose or opinion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en-US" sz="2000" smtClean="0"/>
              <a:t>The little girl tried to move the young mule but he was obstinate.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en-US" sz="1800" smtClean="0"/>
              <a:t>Latin OBSTINATUS “resolute, inflexible, stubborn”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en-US" sz="1800" smtClean="0"/>
              <a:t>synonyms: unyielding, mulish, inflexible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en-US" sz="18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779463" y="590550"/>
            <a:ext cx="3657600" cy="1162050"/>
          </a:xfrm>
        </p:spPr>
        <p:txBody>
          <a:bodyPr/>
          <a:lstStyle/>
          <a:p>
            <a:pPr algn="l" eaLnBrk="1" hangingPunct="1"/>
            <a:r>
              <a:rPr lang="en-US" smtClean="0"/>
              <a:t>contrive</a:t>
            </a:r>
          </a:p>
        </p:txBody>
      </p:sp>
      <p:pic>
        <p:nvPicPr>
          <p:cNvPr id="17410" name="Content Placeholder 2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92650" y="2030413"/>
            <a:ext cx="4122738" cy="3070225"/>
          </a:xfrm>
        </p:spPr>
      </p:pic>
      <p:sp>
        <p:nvSpPr>
          <p:cNvPr id="17411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816100"/>
            <a:ext cx="3657600" cy="38227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2000" smtClean="0"/>
              <a:t>verb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mtClean="0"/>
              <a:t>1: to form, plan or create in an ingenious manner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mtClean="0"/>
              <a:t>2: to invent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000" smtClean="0"/>
              <a:t>The young scientist contrived a way to travel back in time.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mtClean="0"/>
              <a:t>CONTROPARE “to compare”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mtClean="0"/>
              <a:t>synonyms: design, concoct, scheme</a:t>
            </a:r>
          </a:p>
          <a:p>
            <a:pPr algn="l" eaLnBrk="1" hangingPunct="1">
              <a:lnSpc>
                <a:spcPct val="90000"/>
              </a:lnSpc>
            </a:pPr>
            <a:endParaRPr lang="en-US" sz="2000" smtClean="0"/>
          </a:p>
          <a:p>
            <a:pPr algn="l" eaLnBrk="1" hangingPunct="1">
              <a:lnSpc>
                <a:spcPct val="90000"/>
              </a:lnSpc>
            </a:pPr>
            <a:endParaRPr lang="en-US" sz="20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318</TotalTime>
  <Words>80</Words>
  <Application>Microsoft Macintosh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15</vt:i4>
      </vt:variant>
      <vt:variant>
        <vt:lpstr>Slide Titles</vt:lpstr>
      </vt:variant>
      <vt:variant>
        <vt:i4>3</vt:i4>
      </vt:variant>
    </vt:vector>
  </HeadingPairs>
  <TitlesOfParts>
    <vt:vector size="22" baseType="lpstr">
      <vt:lpstr>Arial</vt:lpstr>
      <vt:lpstr>Trebuchet MS</vt:lpstr>
      <vt:lpstr>Wingdings 2</vt:lpstr>
      <vt:lpstr>Calibri</vt:lpstr>
      <vt:lpstr>Revolution</vt:lpstr>
      <vt:lpstr>Revolution</vt:lpstr>
      <vt:lpstr>Revolution</vt:lpstr>
      <vt:lpstr>Revolution</vt:lpstr>
      <vt:lpstr>Revolution</vt:lpstr>
      <vt:lpstr>Revolution</vt:lpstr>
      <vt:lpstr>Revolution</vt:lpstr>
      <vt:lpstr>Revolution</vt:lpstr>
      <vt:lpstr>Revolution</vt:lpstr>
      <vt:lpstr>Revolution</vt:lpstr>
      <vt:lpstr>Revolution</vt:lpstr>
      <vt:lpstr>Revolution</vt:lpstr>
      <vt:lpstr>Revolution</vt:lpstr>
      <vt:lpstr>Revolution</vt:lpstr>
      <vt:lpstr>Revolution</vt:lpstr>
      <vt:lpstr>Vocabulary</vt:lpstr>
      <vt:lpstr>obstinate</vt:lpstr>
      <vt:lpstr>contrive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Reaction</dc:title>
  <dc:creator>GACS</dc:creator>
  <cp:lastModifiedBy>Allen Hord</cp:lastModifiedBy>
  <cp:revision>10</cp:revision>
  <dcterms:created xsi:type="dcterms:W3CDTF">2010-01-12T13:30:58Z</dcterms:created>
  <dcterms:modified xsi:type="dcterms:W3CDTF">2010-01-21T01:54:47Z</dcterms:modified>
</cp:coreProperties>
</file>