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96"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7" d="100"/>
          <a:sy n="87" d="100"/>
        </p:scale>
        <p:origin x="-960"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123B0F47-BB78-4F31-8F68-565B626F69C4}" type="datetimeFigureOut">
              <a:rPr lang="en-US" smtClean="0"/>
              <a:pPr/>
              <a:t>4/20/10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84614D7A-A12B-455A-8FFC-3B1CA78F1EC3}"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3B0F47-BB78-4F31-8F68-565B626F69C4}" type="datetimeFigureOut">
              <a:rPr lang="en-US" smtClean="0"/>
              <a:pPr/>
              <a:t>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614D7A-A12B-455A-8FFC-3B1CA78F1EC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3B0F47-BB78-4F31-8F68-565B626F69C4}" type="datetimeFigureOut">
              <a:rPr lang="en-US" smtClean="0"/>
              <a:pPr/>
              <a:t>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614D7A-A12B-455A-8FFC-3B1CA78F1EC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3B0F47-BB78-4F31-8F68-565B626F69C4}" type="datetimeFigureOut">
              <a:rPr lang="en-US" smtClean="0"/>
              <a:pPr/>
              <a:t>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614D7A-A12B-455A-8FFC-3B1CA78F1EC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23B0F47-BB78-4F31-8F68-565B626F69C4}" type="datetimeFigureOut">
              <a:rPr lang="en-US" smtClean="0"/>
              <a:pPr/>
              <a:t>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614D7A-A12B-455A-8FFC-3B1CA78F1EC3}"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23B0F47-BB78-4F31-8F68-565B626F69C4}" type="datetimeFigureOut">
              <a:rPr lang="en-US" smtClean="0"/>
              <a:pPr/>
              <a:t>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614D7A-A12B-455A-8FFC-3B1CA78F1EC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23B0F47-BB78-4F31-8F68-565B626F69C4}" type="datetimeFigureOut">
              <a:rPr lang="en-US" smtClean="0"/>
              <a:pPr/>
              <a:t>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614D7A-A12B-455A-8FFC-3B1CA78F1EC3}"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23B0F47-BB78-4F31-8F68-565B626F69C4}" type="datetimeFigureOut">
              <a:rPr lang="en-US" smtClean="0"/>
              <a:pPr/>
              <a:t>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614D7A-A12B-455A-8FFC-3B1CA78F1EC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3B0F47-BB78-4F31-8F68-565B626F69C4}" type="datetimeFigureOut">
              <a:rPr lang="en-US" smtClean="0"/>
              <a:pPr/>
              <a:t>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614D7A-A12B-455A-8FFC-3B1CA78F1EC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23B0F47-BB78-4F31-8F68-565B626F69C4}" type="datetimeFigureOut">
              <a:rPr lang="en-US" smtClean="0"/>
              <a:pPr/>
              <a:t>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614D7A-A12B-455A-8FFC-3B1CA78F1EC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123B0F47-BB78-4F31-8F68-565B626F69C4}" type="datetimeFigureOut">
              <a:rPr lang="en-US" smtClean="0"/>
              <a:pPr/>
              <a:t>4/20/10</a:t>
            </a:fld>
            <a:endParaRPr lang="en-US"/>
          </a:p>
        </p:txBody>
      </p:sp>
      <p:sp>
        <p:nvSpPr>
          <p:cNvPr id="6" name="Footer Placeholder 5"/>
          <p:cNvSpPr>
            <a:spLocks noGrp="1"/>
          </p:cNvSpPr>
          <p:nvPr>
            <p:ph type="ftr" sz="quarter" idx="11"/>
          </p:nvPr>
        </p:nvSpPr>
        <p:spPr>
          <a:xfrm>
            <a:off x="914400" y="55499"/>
            <a:ext cx="5562600" cy="365125"/>
          </a:xfrm>
        </p:spPr>
        <p:txBody>
          <a:bodyPr/>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p>
            <a:fld id="{84614D7A-A12B-455A-8FFC-3B1CA78F1EC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123B0F47-BB78-4F31-8F68-565B626F69C4}" type="datetimeFigureOut">
              <a:rPr lang="en-US" smtClean="0"/>
              <a:pPr/>
              <a:t>4/20/10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84614D7A-A12B-455A-8FFC-3B1CA78F1EC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819400"/>
            <a:ext cx="7772400" cy="1975104"/>
          </a:xfrm>
        </p:spPr>
        <p:txBody>
          <a:bodyPr/>
          <a:lstStyle/>
          <a:p>
            <a:r>
              <a:rPr lang="en-US" dirty="0" smtClean="0"/>
              <a:t>When I Have Fears That I May Cease To Be</a:t>
            </a:r>
            <a:endParaRPr lang="en-US" dirty="0"/>
          </a:p>
        </p:txBody>
      </p:sp>
      <p:sp>
        <p:nvSpPr>
          <p:cNvPr id="3" name="Subtitle 2"/>
          <p:cNvSpPr>
            <a:spLocks noGrp="1"/>
          </p:cNvSpPr>
          <p:nvPr>
            <p:ph type="subTitle" idx="1"/>
          </p:nvPr>
        </p:nvSpPr>
        <p:spPr>
          <a:xfrm>
            <a:off x="762000" y="990600"/>
            <a:ext cx="7772400" cy="1508760"/>
          </a:xfrm>
        </p:spPr>
        <p:txBody>
          <a:bodyPr>
            <a:normAutofit/>
          </a:bodyPr>
          <a:lstStyle/>
          <a:p>
            <a:r>
              <a:rPr lang="en-US" sz="2000" dirty="0" smtClean="0"/>
              <a:t>Analysis by </a:t>
            </a:r>
            <a:r>
              <a:rPr lang="en-US" sz="2000" dirty="0" smtClean="0"/>
              <a:t>Jermaine (</a:t>
            </a:r>
            <a:r>
              <a:rPr lang="en-US" dirty="0" err="1" smtClean="0"/>
              <a:t>Oneal</a:t>
            </a:r>
            <a:r>
              <a:rPr lang="en-US" dirty="0" smtClean="0"/>
              <a:t>)</a:t>
            </a:r>
            <a:r>
              <a:rPr lang="en-US" sz="2000" dirty="0" smtClean="0"/>
              <a:t> </a:t>
            </a:r>
            <a:r>
              <a:rPr lang="en-US" sz="2000" dirty="0" smtClean="0"/>
              <a:t>Harris (</a:t>
            </a:r>
            <a:r>
              <a:rPr lang="en-US" sz="2000" dirty="0" smtClean="0"/>
              <a:t>Jerry Cruncher)</a:t>
            </a:r>
          </a:p>
          <a:p>
            <a:r>
              <a:rPr lang="en-US" dirty="0" smtClean="0"/>
              <a:t>I’m CRUNCHING LIKE A CHAMP!!!!!!!!!!!!!!!!!!!!!!!!!!</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I Have Fears That I May Cease To Be</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When I have fears that I may cease to be Before my pen has glean'd my teeming brain,</a:t>
            </a:r>
            <a:br>
              <a:rPr lang="en-US" dirty="0" smtClean="0"/>
            </a:br>
            <a:r>
              <a:rPr lang="en-US" dirty="0" smtClean="0"/>
              <a:t/>
            </a:r>
            <a:br>
              <a:rPr lang="en-US" dirty="0" smtClean="0"/>
            </a:br>
            <a:r>
              <a:rPr lang="en-US" dirty="0" smtClean="0"/>
              <a:t>Before high-piled books, in character, Hold like rich garners the full ripen'd grain;</a:t>
            </a:r>
            <a:br>
              <a:rPr lang="en-US" dirty="0" smtClean="0"/>
            </a:br>
            <a:r>
              <a:rPr lang="en-US" dirty="0" smtClean="0"/>
              <a:t/>
            </a:r>
            <a:br>
              <a:rPr lang="en-US" dirty="0" smtClean="0"/>
            </a:br>
            <a:r>
              <a:rPr lang="en-US" dirty="0" smtClean="0"/>
              <a:t>When I behold, upon the night's starr'd face, Huge cloudy symbols of a high romance,</a:t>
            </a:r>
            <a:br>
              <a:rPr lang="en-US" dirty="0" smtClean="0"/>
            </a:br>
            <a:r>
              <a:rPr lang="en-US" dirty="0" smtClean="0"/>
              <a:t/>
            </a:r>
            <a:br>
              <a:rPr lang="en-US" dirty="0" smtClean="0"/>
            </a:br>
            <a:r>
              <a:rPr lang="en-US" dirty="0" smtClean="0"/>
              <a:t>And think that I may never live to trace Their shadows, with the magic hand of chance;</a:t>
            </a:r>
            <a:br>
              <a:rPr lang="en-US" dirty="0" smtClean="0"/>
            </a:br>
            <a:r>
              <a:rPr lang="en-US" dirty="0" smtClean="0"/>
              <a:t/>
            </a:r>
            <a:br>
              <a:rPr lang="en-US" dirty="0" smtClean="0"/>
            </a:br>
            <a:r>
              <a:rPr lang="en-US" dirty="0" smtClean="0"/>
              <a:t>And when I feel, fair creature of an hour, That I shall never look upon thee more,</a:t>
            </a:r>
            <a:br>
              <a:rPr lang="en-US" dirty="0" smtClean="0"/>
            </a:br>
            <a:r>
              <a:rPr lang="en-US" dirty="0" smtClean="0"/>
              <a:t/>
            </a:r>
            <a:br>
              <a:rPr lang="en-US" dirty="0" smtClean="0"/>
            </a:br>
            <a:r>
              <a:rPr lang="en-US" dirty="0" smtClean="0"/>
              <a:t>Never have relish in the fiery power Of unreflecting love;--then on the shore</a:t>
            </a:r>
            <a:br>
              <a:rPr lang="en-US" dirty="0" smtClean="0"/>
            </a:br>
            <a:r>
              <a:rPr lang="en-US" dirty="0" smtClean="0"/>
              <a:t/>
            </a:r>
            <a:br>
              <a:rPr lang="en-US" dirty="0" smtClean="0"/>
            </a:br>
            <a:r>
              <a:rPr lang="en-US" dirty="0" smtClean="0"/>
              <a:t>Of the wide world I stand alone, and think</a:t>
            </a:r>
            <a:br>
              <a:rPr lang="en-US" dirty="0" smtClean="0"/>
            </a:br>
            <a:r>
              <a:rPr lang="en-US" dirty="0" smtClean="0"/>
              <a:t/>
            </a:r>
            <a:br>
              <a:rPr lang="en-US" dirty="0" smtClean="0"/>
            </a:br>
            <a:r>
              <a:rPr lang="en-US" dirty="0" smtClean="0"/>
              <a:t>Till love and fame to nothingness do sink.</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lstStyle/>
          <a:p>
            <a:r>
              <a:rPr lang="en-US" dirty="0" smtClean="0"/>
              <a:t>In the poem John Keats, the author,  fears death and knowing what will become of him. John Keats fears that he will lose his writing, his fame and his chance of love.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Keats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Although he died at a young age, John Keats was considered one of the most gifted romantic poets. Keats began writing at age 18, and managed to establish himself as a major poet by the time of his death at age 25.</a:t>
            </a:r>
          </a:p>
          <a:p>
            <a:r>
              <a:rPr lang="en-US" dirty="0" smtClean="0"/>
              <a:t>Keats composed masterpieces, including numerous sonnets, narrative poems and five odes.</a:t>
            </a:r>
          </a:p>
          <a:p>
            <a:r>
              <a:rPr lang="en-US" dirty="0" smtClean="0"/>
              <a:t>Keats did not share the social and political concerns that his contemporaries shared. Although his work reflects the powerful emotions typically found in romantic poetry, Keats was more concerned with the qualities of beauty and with the private emotions of individuals, such as the joys or pains of love and anxieties inspired by an uncertain future.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39</TotalTime>
  <Words>367</Words>
  <Application>Microsoft Macintosh PowerPoint</Application>
  <PresentationFormat>On-screen Show (4:3)</PresentationFormat>
  <Paragraphs>11</Paragraphs>
  <Slides>4</Slides>
  <Notes>0</Notes>
  <HiddenSlides>0</HiddenSlides>
  <MMClips>0</MMClips>
  <ScaleCrop>false</ScaleCrop>
  <HeadingPairs>
    <vt:vector size="4" baseType="variant">
      <vt:variant>
        <vt:lpstr>Design Template</vt:lpstr>
      </vt:variant>
      <vt:variant>
        <vt:i4>1</vt:i4>
      </vt:variant>
      <vt:variant>
        <vt:lpstr>Slide Titles</vt:lpstr>
      </vt:variant>
      <vt:variant>
        <vt:i4>4</vt:i4>
      </vt:variant>
    </vt:vector>
  </HeadingPairs>
  <TitlesOfParts>
    <vt:vector size="5" baseType="lpstr">
      <vt:lpstr>Metro</vt:lpstr>
      <vt:lpstr>When I Have Fears That I May Cease To Be</vt:lpstr>
      <vt:lpstr>When I Have Fears That I May Cease To Be</vt:lpstr>
      <vt:lpstr>Analysis</vt:lpstr>
      <vt:lpstr>John Keats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When I Have Fears That I May Cease To Be</dc:title>
  <dc:creator>Sandra</dc:creator>
  <cp:lastModifiedBy>Jay H. Mehta</cp:lastModifiedBy>
  <cp:revision>2</cp:revision>
  <dcterms:created xsi:type="dcterms:W3CDTF">2010-04-20T17:42:11Z</dcterms:created>
  <dcterms:modified xsi:type="dcterms:W3CDTF">2010-04-20T17:44:16Z</dcterms:modified>
</cp:coreProperties>
</file>