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10EF5-941D-46C6-8945-9294CB8F6B7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02355-AEC7-40BA-80AE-96DB3B8998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contingent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contingent: adj. not yet certain; happening without a know cause; conditional</a:t>
            </a:r>
          </a:p>
          <a:p>
            <a:r>
              <a:rPr lang="en-US" dirty="0" smtClean="0"/>
              <a:t>Their plans to go on vacation in New York were contingent on the weather.</a:t>
            </a:r>
          </a:p>
          <a:p>
            <a:r>
              <a:rPr lang="en-US" dirty="0" smtClean="0"/>
              <a:t>tin: to hold</a:t>
            </a:r>
          </a:p>
        </p:txBody>
      </p:sp>
      <p:pic>
        <p:nvPicPr>
          <p:cNvPr id="11266" name="Picture 2" descr="http://www.twinriversredcross.org/Portals/0/weather%20icon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3810000"/>
            <a:ext cx="3600901" cy="2704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contingent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contingent</dc:title>
  <dc:creator>Elizabeth Hamil</dc:creator>
  <cp:lastModifiedBy>Elizabeth Hamil</cp:lastModifiedBy>
  <cp:revision>4</cp:revision>
  <dcterms:created xsi:type="dcterms:W3CDTF">2010-01-21T02:58:18Z</dcterms:created>
  <dcterms:modified xsi:type="dcterms:W3CDTF">2010-01-21T03:20:52Z</dcterms:modified>
</cp:coreProperties>
</file>