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284FB-F51E-F54F-BF1E-39BD1CC045C6}" type="datetimeFigureOut">
              <a:rPr lang="en-US" smtClean="0"/>
              <a:pPr/>
              <a:t>1/26/10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B8BB7-AA9E-EE48-8EBC-63D996AE80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284FB-F51E-F54F-BF1E-39BD1CC045C6}" type="datetimeFigureOut">
              <a:rPr lang="en-US" smtClean="0"/>
              <a:pPr/>
              <a:t>1/26/10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B8BB7-AA9E-EE48-8EBC-63D996AE8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284FB-F51E-F54F-BF1E-39BD1CC045C6}" type="datetimeFigureOut">
              <a:rPr lang="en-US" smtClean="0"/>
              <a:pPr/>
              <a:t>1/26/10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B8BB7-AA9E-EE48-8EBC-63D996AE8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284FB-F51E-F54F-BF1E-39BD1CC045C6}" type="datetimeFigureOut">
              <a:rPr lang="en-US" smtClean="0"/>
              <a:pPr/>
              <a:t>1/26/10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B8BB7-AA9E-EE48-8EBC-63D996AE8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284FB-F51E-F54F-BF1E-39BD1CC045C6}" type="datetimeFigureOut">
              <a:rPr lang="en-US" smtClean="0"/>
              <a:pPr/>
              <a:t>1/26/10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D8B8BB7-AA9E-EE48-8EBC-63D996AE8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284FB-F51E-F54F-BF1E-39BD1CC045C6}" type="datetimeFigureOut">
              <a:rPr lang="en-US" smtClean="0"/>
              <a:pPr/>
              <a:t>1/26/10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B8BB7-AA9E-EE48-8EBC-63D996AE8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284FB-F51E-F54F-BF1E-39BD1CC045C6}" type="datetimeFigureOut">
              <a:rPr lang="en-US" smtClean="0"/>
              <a:pPr/>
              <a:t>1/26/10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B8BB7-AA9E-EE48-8EBC-63D996AE8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284FB-F51E-F54F-BF1E-39BD1CC045C6}" type="datetimeFigureOut">
              <a:rPr lang="en-US" smtClean="0"/>
              <a:pPr/>
              <a:t>1/26/10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B8BB7-AA9E-EE48-8EBC-63D996AE8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284FB-F51E-F54F-BF1E-39BD1CC045C6}" type="datetimeFigureOut">
              <a:rPr lang="en-US" smtClean="0"/>
              <a:pPr/>
              <a:t>1/26/10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B8BB7-AA9E-EE48-8EBC-63D996AE8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284FB-F51E-F54F-BF1E-39BD1CC045C6}" type="datetimeFigureOut">
              <a:rPr lang="en-US" smtClean="0"/>
              <a:pPr/>
              <a:t>1/26/10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B8BB7-AA9E-EE48-8EBC-63D996AE8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284FB-F51E-F54F-BF1E-39BD1CC045C6}" type="datetimeFigureOut">
              <a:rPr lang="en-US" smtClean="0"/>
              <a:pPr/>
              <a:t>1/26/10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B8BB7-AA9E-EE48-8EBC-63D996AE8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52284FB-F51E-F54F-BF1E-39BD1CC045C6}" type="datetimeFigureOut">
              <a:rPr lang="en-US" smtClean="0"/>
              <a:pPr/>
              <a:t>1/26/10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D8B8BB7-AA9E-EE48-8EBC-63D996AE8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28407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FFFFFF"/>
                </a:solidFill>
              </a:rPr>
              <a:t>dissipate – verb – disperse or scatter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376665"/>
            <a:ext cx="8229600" cy="5451865"/>
          </a:xfrm>
        </p:spPr>
        <p:txBody>
          <a:bodyPr>
            <a:normAutofit/>
          </a:bodyPr>
          <a:lstStyle/>
          <a:p>
            <a:r>
              <a:rPr lang="en-US" dirty="0" smtClean="0"/>
              <a:t>After the fire was </a:t>
            </a:r>
            <a:r>
              <a:rPr lang="en-US" smtClean="0"/>
              <a:t>put </a:t>
            </a:r>
            <a:r>
              <a:rPr lang="en-US" smtClean="0"/>
              <a:t>out, </a:t>
            </a:r>
            <a:r>
              <a:rPr lang="en-US" dirty="0" smtClean="0"/>
              <a:t>the cloud of smoke dissipated.</a:t>
            </a:r>
          </a:p>
          <a:p>
            <a:r>
              <a:rPr lang="en-US" dirty="0" smtClean="0"/>
              <a:t>Synonym: evaporated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1734" y="2037616"/>
            <a:ext cx="4626473" cy="3081231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9</TotalTime>
  <Words>23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dissipate – verb – disperse or scatter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dissipate – verb – disperse or scatter</dc:title>
  <dc:creator>Weatherly Langsett</dc:creator>
  <cp:lastModifiedBy>Weatherly Langsett</cp:lastModifiedBy>
  <cp:revision>3</cp:revision>
  <dcterms:created xsi:type="dcterms:W3CDTF">2010-01-26T21:04:19Z</dcterms:created>
  <dcterms:modified xsi:type="dcterms:W3CDTF">2010-01-26T21:04:41Z</dcterms:modified>
</cp:coreProperties>
</file>