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A4E4B-23A5-4C79-95DF-5EF55B1ACB07}" type="datetimeFigureOut">
              <a:rPr lang="en-US" smtClean="0"/>
              <a:t>1/25/2010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7BD26AB-4914-4977-9C0E-83E09CE6BA3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A4E4B-23A5-4C79-95DF-5EF55B1ACB07}" type="datetimeFigureOut">
              <a:rPr lang="en-US" smtClean="0"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D26AB-4914-4977-9C0E-83E09CE6BA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A4E4B-23A5-4C79-95DF-5EF55B1ACB07}" type="datetimeFigureOut">
              <a:rPr lang="en-US" smtClean="0"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D26AB-4914-4977-9C0E-83E09CE6BA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A4E4B-23A5-4C79-95DF-5EF55B1ACB07}" type="datetimeFigureOut">
              <a:rPr lang="en-US" smtClean="0"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D26AB-4914-4977-9C0E-83E09CE6BA3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A4E4B-23A5-4C79-95DF-5EF55B1ACB07}" type="datetimeFigureOut">
              <a:rPr lang="en-US" smtClean="0"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7BD26AB-4914-4977-9C0E-83E09CE6BA3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A4E4B-23A5-4C79-95DF-5EF55B1ACB07}" type="datetimeFigureOut">
              <a:rPr lang="en-US" smtClean="0"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D26AB-4914-4977-9C0E-83E09CE6BA3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A4E4B-23A5-4C79-95DF-5EF55B1ACB07}" type="datetimeFigureOut">
              <a:rPr lang="en-US" smtClean="0"/>
              <a:t>1/25/2010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D26AB-4914-4977-9C0E-83E09CE6BA3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A4E4B-23A5-4C79-95DF-5EF55B1ACB07}" type="datetimeFigureOut">
              <a:rPr lang="en-US" smtClean="0"/>
              <a:t>1/25/2010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D26AB-4914-4977-9C0E-83E09CE6BA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A4E4B-23A5-4C79-95DF-5EF55B1ACB07}" type="datetimeFigureOut">
              <a:rPr lang="en-US" smtClean="0"/>
              <a:t>1/25/2010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D26AB-4914-4977-9C0E-83E09CE6BA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A4E4B-23A5-4C79-95DF-5EF55B1ACB07}" type="datetimeFigureOut">
              <a:rPr lang="en-US" smtClean="0"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D26AB-4914-4977-9C0E-83E09CE6BA3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A4E4B-23A5-4C79-95DF-5EF55B1ACB07}" type="datetimeFigureOut">
              <a:rPr lang="en-US" smtClean="0"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7BD26AB-4914-4977-9C0E-83E09CE6BA3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F7A4E4B-23A5-4C79-95DF-5EF55B1ACB07}" type="datetimeFigureOut">
              <a:rPr lang="en-US" smtClean="0"/>
              <a:t>1/25/2010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7BD26AB-4914-4977-9C0E-83E09CE6BA3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124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v. to shatter in various directions; disperse; dispel.</a:t>
            </a:r>
          </a:p>
          <a:p>
            <a:r>
              <a:rPr lang="en-US" dirty="0" smtClean="0"/>
              <a:t>to spend or use wastefully; squander; deplete.</a:t>
            </a:r>
          </a:p>
          <a:p>
            <a:endParaRPr lang="en-US" dirty="0" smtClean="0"/>
          </a:p>
          <a:p>
            <a:r>
              <a:rPr lang="en-US" dirty="0" smtClean="0"/>
              <a:t>The clouds began to dissipate after the storm.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From </a:t>
            </a:r>
            <a:r>
              <a:rPr lang="en-US" dirty="0" err="1" smtClean="0"/>
              <a:t>latin</a:t>
            </a:r>
            <a:r>
              <a:rPr lang="en-US" dirty="0" smtClean="0"/>
              <a:t> root – </a:t>
            </a:r>
            <a:r>
              <a:rPr lang="en-US" dirty="0" err="1" smtClean="0"/>
              <a:t>dissipatus</a:t>
            </a:r>
            <a:r>
              <a:rPr lang="en-US" dirty="0" smtClean="0"/>
              <a:t> (disperse, squander)</a:t>
            </a:r>
          </a:p>
          <a:p>
            <a:r>
              <a:rPr lang="en-US" dirty="0" smtClean="0"/>
              <a:t>from </a:t>
            </a:r>
            <a:r>
              <a:rPr lang="en-US" dirty="0" err="1" smtClean="0"/>
              <a:t>dis</a:t>
            </a:r>
            <a:r>
              <a:rPr lang="en-US" dirty="0" smtClean="0"/>
              <a:t>- "apart" + </a:t>
            </a:r>
            <a:r>
              <a:rPr lang="en-US" dirty="0" err="1" smtClean="0"/>
              <a:t>supare</a:t>
            </a:r>
            <a:r>
              <a:rPr lang="en-US" dirty="0" smtClean="0"/>
              <a:t> "to throw, scatter."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0"/>
            <a:ext cx="5181600" cy="1470025"/>
          </a:xfrm>
        </p:spPr>
        <p:txBody>
          <a:bodyPr/>
          <a:lstStyle/>
          <a:p>
            <a:r>
              <a:rPr lang="en-US" dirty="0" smtClean="0"/>
              <a:t>d</a:t>
            </a:r>
            <a:r>
              <a:rPr lang="en-US" dirty="0" smtClean="0"/>
              <a:t>issipate</a:t>
            </a:r>
            <a:endParaRPr lang="en-US" dirty="0"/>
          </a:p>
        </p:txBody>
      </p:sp>
      <p:pic>
        <p:nvPicPr>
          <p:cNvPr id="13314" name="Picture 2" descr="http://tornado.sfsu.edu/geosciences/StormChasing/cases/ChaseLogs/2008/May23/Images/QuinterDissipa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16019"/>
            <a:ext cx="3886200" cy="25272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</TotalTime>
  <Words>55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Equity</vt:lpstr>
      <vt:lpstr>dissipate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dissipate</dc:title>
  <dc:creator>Mandy</dc:creator>
  <cp:lastModifiedBy>Mandy</cp:lastModifiedBy>
  <cp:revision>1</cp:revision>
  <dcterms:created xsi:type="dcterms:W3CDTF">2010-01-26T01:56:40Z</dcterms:created>
  <dcterms:modified xsi:type="dcterms:W3CDTF">2010-01-26T02:05:06Z</dcterms:modified>
</cp:coreProperties>
</file>