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741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741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2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742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744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6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746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46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47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7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7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7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747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7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47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B382E7-C666-4318-857C-6CFC3BB9ECDF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1747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47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12B5F90-179E-4604-8513-CF4212D5E2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484B23-8A98-4386-82FE-B6B0FD5EECAB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51A11-2C1D-4D57-B019-44CF26CE15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BC2265-4B8E-4021-904B-D8F0E718404B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4C5EE-4C73-44BE-AF3B-D85CAE0ED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5F36E-9DF6-4C82-8D91-1042C445A455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31A61-8339-44CD-B4E9-0DC5271E53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0B372-6612-4380-B2C1-DECD4466BC82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2CADA-CC2C-413B-B847-7B224946F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B7025A-A893-42BE-9104-1C2130C3D629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8ECD4-2338-4935-B202-BDD6DCA450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B20EA2-0490-49C9-91F2-CD835864228B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1D2B0-CC91-4F6B-AB94-0FCFB46D3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800B8-5EB2-4E23-89EF-6F7ADFB053C9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0211C-418F-42F6-A56B-47CBEC2FC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DA1AC-EB33-482F-BC88-9FCE6EF4EC5B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15443-65D8-439F-883E-F254C5F878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E92A88-C2FD-4F9C-A279-A54A5C71A9D7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410A1-26FB-4E3E-8438-81A97D4718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4F4757-0E1C-445A-AD67-65160D19FEDF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BFA0B-78EC-495B-B744-DF7227728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39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0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40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2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42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3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643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644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64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5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4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45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5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3D2C9B9-3D4E-4396-9EA8-0ED5ADAB0E0C}" type="datetimeFigureOut">
              <a:rPr lang="en-US"/>
              <a:pPr/>
              <a:t>1/19/10</a:t>
            </a:fld>
            <a:endParaRPr lang="en-US"/>
          </a:p>
        </p:txBody>
      </p:sp>
      <p:sp>
        <p:nvSpPr>
          <p:cNvPr id="1645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645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DD4775D-9F11-4D15-82E5-7F53FA36ED6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9"/>
          <p:cNvSpPr txBox="1">
            <a:spLocks noChangeArrowheads="1"/>
          </p:cNvSpPr>
          <p:nvPr/>
        </p:nvSpPr>
        <p:spPr bwMode="auto">
          <a:xfrm>
            <a:off x="508000" y="3352800"/>
            <a:ext cx="82010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latin typeface="Calibri" pitchFamily="34" charset="0"/>
              </a:rPr>
              <a:t>h</a:t>
            </a:r>
            <a:r>
              <a:rPr lang="en-US" sz="2800" dirty="0" smtClean="0">
                <a:latin typeface="Calibri" pitchFamily="34" charset="0"/>
              </a:rPr>
              <a:t>aggard</a:t>
            </a:r>
            <a:r>
              <a:rPr lang="en-US" sz="2800" dirty="0">
                <a:latin typeface="Calibri" pitchFamily="34" charset="0"/>
              </a:rPr>
              <a:t>- having a gaunt, wasted, or exhausted appearance, as from prolonged suffering, exertion, or anxiety; worn. Synonym: </a:t>
            </a:r>
            <a:r>
              <a:rPr lang="en-US" sz="2800" dirty="0" smtClean="0">
                <a:latin typeface="Calibri" pitchFamily="34" charset="0"/>
              </a:rPr>
              <a:t>emaciated  adjective</a:t>
            </a:r>
          </a:p>
          <a:p>
            <a:pPr eaLnBrk="1" hangingPunct="1"/>
            <a:endParaRPr lang="en-US" sz="2800" dirty="0">
              <a:latin typeface="Calibri" pitchFamily="34" charset="0"/>
            </a:endParaRPr>
          </a:p>
          <a:p>
            <a:pPr eaLnBrk="1" hangingPunct="1"/>
            <a:r>
              <a:rPr lang="en-US" sz="2800" dirty="0">
                <a:latin typeface="Calibri" pitchFamily="34" charset="0"/>
              </a:rPr>
              <a:t>Harold looked haggard after completing the marathon.</a:t>
            </a:r>
          </a:p>
          <a:p>
            <a:pPr eaLnBrk="1" hangingPunct="1"/>
            <a:endParaRPr lang="en-US" sz="2800" dirty="0">
              <a:latin typeface="Calibri" pitchFamily="34" charset="0"/>
            </a:endParaRPr>
          </a:p>
          <a:p>
            <a:pPr eaLnBrk="1" hangingPunct="1"/>
            <a:r>
              <a:rPr lang="en-US" sz="2800" i="1" dirty="0" err="1">
                <a:latin typeface="Calibri" pitchFamily="34" charset="0"/>
              </a:rPr>
              <a:t>hager</a:t>
            </a:r>
            <a:r>
              <a:rPr lang="en-US" sz="2800" dirty="0">
                <a:latin typeface="Calibri" pitchFamily="34" charset="0"/>
              </a:rPr>
              <a:t> "gaunt, haggard." Sense of "with a haunted expression"</a:t>
            </a:r>
            <a:r>
              <a:rPr lang="en-US" dirty="0"/>
              <a:t> </a:t>
            </a:r>
          </a:p>
        </p:txBody>
      </p:sp>
      <p:pic>
        <p:nvPicPr>
          <p:cNvPr id="13315" name="Picture 3" descr="ti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4975" y="263525"/>
            <a:ext cx="2835275" cy="307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01725" y="3521075"/>
            <a:ext cx="7616825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1" hangingPunct="1"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a</a:t>
            </a:r>
            <a:r>
              <a:rPr lang="en-US" sz="2800" dirty="0" smtClean="0">
                <a:latin typeface="Calibri" pitchFamily="34" charset="0"/>
              </a:rPr>
              <a:t>mplify</a:t>
            </a:r>
            <a:r>
              <a:rPr lang="en-US" sz="2800" dirty="0">
                <a:latin typeface="Calibri" pitchFamily="34" charset="0"/>
              </a:rPr>
              <a:t>- to make larger, greater, or stronger; enlarge; extend. Synonym: increase, intensify, heighten.</a:t>
            </a:r>
            <a:r>
              <a:rPr lang="en-US" sz="2800" dirty="0" smtClean="0">
                <a:latin typeface="Calibri" pitchFamily="34" charset="0"/>
              </a:rPr>
              <a:t> verb</a:t>
            </a:r>
          </a:p>
          <a:p>
            <a:pPr defTabSz="914400" eaLnBrk="1" hangingPunct="1"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Charles amplified the sound of his stereo system.</a:t>
            </a:r>
          </a:p>
          <a:p>
            <a:pPr defTabSz="914400" eaLnBrk="1" hangingPunct="1"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"to enlarge," from </a:t>
            </a:r>
            <a:r>
              <a:rPr lang="en-US" sz="2800" i="1" dirty="0" err="1">
                <a:latin typeface="Calibri" pitchFamily="34" charset="0"/>
              </a:rPr>
              <a:t>amplificus</a:t>
            </a:r>
            <a:r>
              <a:rPr lang="en-US" sz="2800" dirty="0">
                <a:latin typeface="Calibri" pitchFamily="34" charset="0"/>
              </a:rPr>
              <a:t> "splendid," from </a:t>
            </a:r>
            <a:r>
              <a:rPr lang="en-US" sz="2800" i="1" dirty="0" err="1">
                <a:latin typeface="Calibri" pitchFamily="34" charset="0"/>
              </a:rPr>
              <a:t>amplus</a:t>
            </a:r>
            <a:r>
              <a:rPr lang="en-US" sz="2800" dirty="0">
                <a:latin typeface="Calibri" pitchFamily="34" charset="0"/>
              </a:rPr>
              <a:t> "large" </a:t>
            </a:r>
          </a:p>
        </p:txBody>
      </p:sp>
      <p:pic>
        <p:nvPicPr>
          <p:cNvPr id="14342" name="Picture 6" descr="17624-Middle-Aged-Caucasian-Man-Holding-An-Ear-Horn-Or-Ear-Trumpet-To-His-Ear-To-Amplify-His-Hearing-Clipart-Illustr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7088" y="201613"/>
            <a:ext cx="2057400" cy="300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27</TotalTime>
  <Words>100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Ripple</vt:lpstr>
      <vt:lpstr>Slide 1</vt:lpstr>
      <vt:lpstr>Slide 2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GACS</dc:creator>
  <cp:lastModifiedBy>GACS</cp:lastModifiedBy>
  <cp:revision>4</cp:revision>
  <dcterms:created xsi:type="dcterms:W3CDTF">2010-01-19T19:53:50Z</dcterms:created>
  <dcterms:modified xsi:type="dcterms:W3CDTF">2010-01-19T19:57:47Z</dcterms:modified>
</cp:coreProperties>
</file>