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109F7-ECBE-401A-A15B-948E20201290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490-26DE-4A06-93AC-740E15929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109F7-ECBE-401A-A15B-948E20201290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490-26DE-4A06-93AC-740E15929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109F7-ECBE-401A-A15B-948E20201290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490-26DE-4A06-93AC-740E15929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109F7-ECBE-401A-A15B-948E20201290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490-26DE-4A06-93AC-740E15929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109F7-ECBE-401A-A15B-948E20201290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490-26DE-4A06-93AC-740E15929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109F7-ECBE-401A-A15B-948E20201290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490-26DE-4A06-93AC-740E15929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109F7-ECBE-401A-A15B-948E20201290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490-26DE-4A06-93AC-740E15929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109F7-ECBE-401A-A15B-948E20201290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490-26DE-4A06-93AC-740E15929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109F7-ECBE-401A-A15B-948E20201290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490-26DE-4A06-93AC-740E15929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109F7-ECBE-401A-A15B-948E20201290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490-26DE-4A06-93AC-740E15929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109F7-ECBE-401A-A15B-948E20201290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618490-26DE-4A06-93AC-740E159290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6109F7-ECBE-401A-A15B-948E20201290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618490-26DE-4A06-93AC-740E1592909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49530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haggard:  adj. having a gaunt, wasted, or exhausted appearance, as from prolonged suffering, exertion, or anxiety; worn</a:t>
            </a:r>
            <a:endParaRPr lang="en-US" sz="2400" dirty="0"/>
          </a:p>
        </p:txBody>
      </p:sp>
      <p:pic>
        <p:nvPicPr>
          <p:cNvPr id="1026" name="Picture 2" descr="C:\Users\Julie\Pictures\2009-05-22\2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752600"/>
            <a:ext cx="3581400" cy="26860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876800" y="2057400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b="1" dirty="0" smtClean="0"/>
              <a:t>haggard </a:t>
            </a:r>
            <a:r>
              <a:rPr lang="en-US" sz="2000" dirty="0" smtClean="0"/>
              <a:t>boy finally reached the edge of the pool, after struggling to stay afloat.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334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mplify: verb- to make larger, greater, or stronger; enlarge; extend </a:t>
            </a:r>
            <a:endParaRPr lang="en-US" sz="2400" dirty="0"/>
          </a:p>
        </p:txBody>
      </p:sp>
      <p:pic>
        <p:nvPicPr>
          <p:cNvPr id="2050" name="Picture 2" descr="http://www.theage.com.au/ffximage/speakers_wideweb__470x354,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3540932" cy="2667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24400" y="2286000"/>
            <a:ext cx="3581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speakers </a:t>
            </a:r>
            <a:r>
              <a:rPr lang="en-US" sz="2000" b="1" dirty="0" smtClean="0"/>
              <a:t>amplified</a:t>
            </a:r>
            <a:r>
              <a:rPr lang="en-US" sz="2000" dirty="0" smtClean="0"/>
              <a:t> the </a:t>
            </a:r>
            <a:r>
              <a:rPr lang="en-US" sz="2000" dirty="0" smtClean="0"/>
              <a:t>band’s </a:t>
            </a:r>
            <a:r>
              <a:rPr lang="en-US" sz="2000" dirty="0" smtClean="0"/>
              <a:t>music so loud that people</a:t>
            </a:r>
            <a:r>
              <a:rPr lang="en-US" sz="2000" dirty="0" smtClean="0"/>
              <a:t> </a:t>
            </a:r>
            <a:r>
              <a:rPr lang="en-US" sz="2000" dirty="0" smtClean="0"/>
              <a:t>fifty</a:t>
            </a:r>
            <a:r>
              <a:rPr lang="en-US" sz="2000" dirty="0" smtClean="0"/>
              <a:t> </a:t>
            </a:r>
            <a:r>
              <a:rPr lang="en-US" sz="2000" dirty="0" smtClean="0"/>
              <a:t>yards away could still hear the songs.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2050</TotalTime>
  <Words>77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</dc:creator>
  <cp:lastModifiedBy>GACS</cp:lastModifiedBy>
  <cp:revision>5</cp:revision>
  <dcterms:created xsi:type="dcterms:W3CDTF">2010-01-25T18:07:24Z</dcterms:created>
  <dcterms:modified xsi:type="dcterms:W3CDTF">2010-01-25T18:12:13Z</dcterms:modified>
</cp:coreProperties>
</file>