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D012"/>
    <a:srgbClr val="93BC10"/>
    <a:srgbClr val="90B810"/>
    <a:srgbClr val="B7EA1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21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31959-6940-43FE-8820-17E887C43328}" type="datetimeFigureOut">
              <a:rPr lang="en-US" smtClean="0"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6402F-9E61-4D75-94DC-CF6AE5435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31959-6940-43FE-8820-17E887C43328}" type="datetimeFigureOut">
              <a:rPr lang="en-US" smtClean="0"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6402F-9E61-4D75-94DC-CF6AE5435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31959-6940-43FE-8820-17E887C43328}" type="datetimeFigureOut">
              <a:rPr lang="en-US" smtClean="0"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6402F-9E61-4D75-94DC-CF6AE5435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31959-6940-43FE-8820-17E887C43328}" type="datetimeFigureOut">
              <a:rPr lang="en-US" smtClean="0"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6402F-9E61-4D75-94DC-CF6AE5435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31959-6940-43FE-8820-17E887C43328}" type="datetimeFigureOut">
              <a:rPr lang="en-US" smtClean="0"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6402F-9E61-4D75-94DC-CF6AE5435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31959-6940-43FE-8820-17E887C43328}" type="datetimeFigureOut">
              <a:rPr lang="en-US" smtClean="0"/>
              <a:t>1/19/2010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6402F-9E61-4D75-94DC-CF6AE5435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31959-6940-43FE-8820-17E887C43328}" type="datetimeFigureOut">
              <a:rPr lang="en-US" smtClean="0"/>
              <a:t>1/19/2010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6402F-9E61-4D75-94DC-CF6AE5435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31959-6940-43FE-8820-17E887C43328}" type="datetimeFigureOut">
              <a:rPr lang="en-US" smtClean="0"/>
              <a:t>1/19/2010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6402F-9E61-4D75-94DC-CF6AE5435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31959-6940-43FE-8820-17E887C43328}" type="datetimeFigureOut">
              <a:rPr lang="en-US" smtClean="0"/>
              <a:t>1/19/2010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6402F-9E61-4D75-94DC-CF6AE5435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31959-6940-43FE-8820-17E887C43328}" type="datetimeFigureOut">
              <a:rPr lang="en-US" smtClean="0"/>
              <a:t>1/19/2010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6402F-9E61-4D75-94DC-CF6AE5435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31959-6940-43FE-8820-17E887C43328}" type="datetimeFigureOut">
              <a:rPr lang="en-US" smtClean="0"/>
              <a:t>1/19/2010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6402F-9E61-4D75-94DC-CF6AE5435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31959-6940-43FE-8820-17E887C43328}" type="datetimeFigureOut">
              <a:rPr lang="en-US" smtClean="0"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6402F-9E61-4D75-94DC-CF6AE5435FC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9" descr="gra.jpg"/>
          <p:cNvPicPr>
            <a:picLocks noChangeAspect="1"/>
          </p:cNvPicPr>
          <p:nvPr/>
        </p:nvPicPr>
        <p:blipFill>
          <a:blip r:embed="rId2"/>
          <a:srcRect t="7308" b="7308"/>
          <a:stretch>
            <a:fillRect/>
          </a:stretch>
        </p:blipFill>
        <p:spPr bwMode="auto">
          <a:xfrm>
            <a:off x="0" y="0"/>
            <a:ext cx="9144000" cy="701954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4495800" y="1447800"/>
            <a:ext cx="3886200" cy="4876800"/>
          </a:xfrm>
          <a:solidFill>
            <a:srgbClr val="A3D012"/>
          </a:solidFill>
        </p:spPr>
        <p:txBody>
          <a:bodyPr>
            <a:no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ire</a:t>
            </a:r>
          </a:p>
          <a:p>
            <a:r>
              <a:rPr lang="en-US" sz="2400" spc="300" dirty="0" smtClean="0">
                <a:solidFill>
                  <a:srgbClr val="FFFF00"/>
                </a:solidFill>
                <a:latin typeface="Planet Benson 2" pitchFamily="2" charset="0"/>
                <a:cs typeface="Times New Roman" pitchFamily="18" charset="0"/>
              </a:rPr>
              <a:t>They didn’t want to face the ire of their brother if they messed with his stereo again, so they listened to the car radio instead.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Latin: </a:t>
            </a:r>
            <a:r>
              <a:rPr lang="en-US" sz="3200" i="1" dirty="0" err="1" smtClean="0">
                <a:latin typeface="Times New Roman" pitchFamily="18" charset="0"/>
                <a:cs typeface="Times New Roman" pitchFamily="18" charset="0"/>
              </a:rPr>
              <a:t>ira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meaning wrath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Placeholder 12" descr="yellow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13973" r="13973"/>
          <a:stretch>
            <a:fillRect/>
          </a:stretch>
        </p:blipFill>
        <p:spPr>
          <a:xfrm>
            <a:off x="-1" y="0"/>
            <a:ext cx="519289" cy="7010400"/>
          </a:xfrm>
        </p:spPr>
      </p:pic>
      <p:pic>
        <p:nvPicPr>
          <p:cNvPr id="14" name="Picture Placeholder 12" descr="yellow.jpg"/>
          <p:cNvPicPr>
            <a:picLocks noChangeAspect="1"/>
          </p:cNvPicPr>
          <p:nvPr/>
        </p:nvPicPr>
        <p:blipFill>
          <a:blip r:embed="rId3"/>
          <a:srcRect l="13973" r="13973"/>
          <a:stretch>
            <a:fillRect/>
          </a:stretch>
        </p:blipFill>
        <p:spPr>
          <a:xfrm rot="5400000">
            <a:off x="4540956" y="-4083755"/>
            <a:ext cx="519289" cy="868680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657600" y="381000"/>
            <a:ext cx="1630175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ire</a:t>
            </a:r>
            <a:endParaRPr lang="en-US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5" name="Picture Placeholder 12" descr="yellow.jpg"/>
          <p:cNvPicPr>
            <a:picLocks noChangeAspect="1"/>
          </p:cNvPicPr>
          <p:nvPr/>
        </p:nvPicPr>
        <p:blipFill>
          <a:blip r:embed="rId3"/>
          <a:srcRect l="13973" r="13973"/>
          <a:stretch>
            <a:fillRect/>
          </a:stretch>
        </p:blipFill>
        <p:spPr>
          <a:xfrm rot="5400000">
            <a:off x="4480277" y="2453922"/>
            <a:ext cx="640644" cy="8686801"/>
          </a:xfrm>
          <a:prstGeom prst="rect">
            <a:avLst/>
          </a:prstGeom>
        </p:spPr>
      </p:pic>
      <p:pic>
        <p:nvPicPr>
          <p:cNvPr id="16" name="Picture Placeholder 12" descr="yellow.jpg"/>
          <p:cNvPicPr>
            <a:picLocks noChangeAspect="1"/>
          </p:cNvPicPr>
          <p:nvPr/>
        </p:nvPicPr>
        <p:blipFill>
          <a:blip r:embed="rId3"/>
          <a:srcRect l="13973" r="13973"/>
          <a:stretch>
            <a:fillRect/>
          </a:stretch>
        </p:blipFill>
        <p:spPr>
          <a:xfrm>
            <a:off x="8624711" y="0"/>
            <a:ext cx="519289" cy="7010400"/>
          </a:xfrm>
          <a:prstGeom prst="rect">
            <a:avLst/>
          </a:prstGeom>
        </p:spPr>
      </p:pic>
      <p:pic>
        <p:nvPicPr>
          <p:cNvPr id="17" name="Picture 16" descr="geek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1752600"/>
            <a:ext cx="3600450" cy="3962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35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 </vt:lpstr>
    </vt:vector>
  </TitlesOfParts>
  <Company>AT&amp;T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CDT User</dc:creator>
  <cp:lastModifiedBy>CDT User</cp:lastModifiedBy>
  <cp:revision>1</cp:revision>
  <dcterms:created xsi:type="dcterms:W3CDTF">2010-01-20T01:04:25Z</dcterms:created>
  <dcterms:modified xsi:type="dcterms:W3CDTF">2010-01-20T02:33:13Z</dcterms:modified>
</cp:coreProperties>
</file>