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1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241884-50CD-44CB-8FD1-132E497E7135}" type="datetimeFigureOut">
              <a:rPr lang="en-US" smtClean="0"/>
              <a:pPr/>
              <a:t>1/24/2010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7D8F0D-9738-441E-86D9-AD7E62A6323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D8F0D-9738-441E-86D9-AD7E62A6323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C3235-9870-4BEA-A677-9A6C934DEA89}" type="datetimeFigureOut">
              <a:rPr lang="en-US" smtClean="0"/>
              <a:pPr/>
              <a:t>1/24/2010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66735-ABB0-4FAD-A70A-D3D9D6F639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C3235-9870-4BEA-A677-9A6C934DEA89}" type="datetimeFigureOut">
              <a:rPr lang="en-US" smtClean="0"/>
              <a:pPr/>
              <a:t>1/24/2010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66735-ABB0-4FAD-A70A-D3D9D6F639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C3235-9870-4BEA-A677-9A6C934DEA89}" type="datetimeFigureOut">
              <a:rPr lang="en-US" smtClean="0"/>
              <a:pPr/>
              <a:t>1/24/2010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66735-ABB0-4FAD-A70A-D3D9D6F639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C3235-9870-4BEA-A677-9A6C934DEA89}" type="datetimeFigureOut">
              <a:rPr lang="en-US" smtClean="0"/>
              <a:pPr/>
              <a:t>1/24/2010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66735-ABB0-4FAD-A70A-D3D9D6F639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C3235-9870-4BEA-A677-9A6C934DEA89}" type="datetimeFigureOut">
              <a:rPr lang="en-US" smtClean="0"/>
              <a:pPr/>
              <a:t>1/24/2010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66735-ABB0-4FAD-A70A-D3D9D6F639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C3235-9870-4BEA-A677-9A6C934DEA89}" type="datetimeFigureOut">
              <a:rPr lang="en-US" smtClean="0"/>
              <a:pPr/>
              <a:t>1/24/2010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66735-ABB0-4FAD-A70A-D3D9D6F639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C3235-9870-4BEA-A677-9A6C934DEA89}" type="datetimeFigureOut">
              <a:rPr lang="en-US" smtClean="0"/>
              <a:pPr/>
              <a:t>1/24/2010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66735-ABB0-4FAD-A70A-D3D9D6F639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C3235-9870-4BEA-A677-9A6C934DEA89}" type="datetimeFigureOut">
              <a:rPr lang="en-US" smtClean="0"/>
              <a:pPr/>
              <a:t>1/24/2010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66735-ABB0-4FAD-A70A-D3D9D6F639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C3235-9870-4BEA-A677-9A6C934DEA89}" type="datetimeFigureOut">
              <a:rPr lang="en-US" smtClean="0"/>
              <a:pPr/>
              <a:t>1/24/2010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66735-ABB0-4FAD-A70A-D3D9D6F639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C3235-9870-4BEA-A677-9A6C934DEA89}" type="datetimeFigureOut">
              <a:rPr lang="en-US" smtClean="0"/>
              <a:pPr/>
              <a:t>1/24/2010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66735-ABB0-4FAD-A70A-D3D9D6F639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C3235-9870-4BEA-A677-9A6C934DEA89}" type="datetimeFigureOut">
              <a:rPr lang="en-US" smtClean="0"/>
              <a:pPr/>
              <a:t>1/24/2010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66735-ABB0-4FAD-A70A-D3D9D6F639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2C3235-9870-4BEA-A677-9A6C934DEA89}" type="datetimeFigureOut">
              <a:rPr lang="en-US" smtClean="0"/>
              <a:pPr/>
              <a:t>1/24/2010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A66735-ABB0-4FAD-A70A-D3D9D6F639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Bristle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bristle-verb; to become tense with </a:t>
            </a:r>
          </a:p>
          <a:p>
            <a:pPr>
              <a:buNone/>
            </a:pPr>
            <a:r>
              <a:rPr lang="en-US" dirty="0" smtClean="0"/>
              <a:t>fear or anger</a:t>
            </a:r>
          </a:p>
          <a:p>
            <a:pPr>
              <a:buNone/>
            </a:pPr>
            <a:r>
              <a:rPr lang="en-US" dirty="0" smtClean="0"/>
              <a:t>bristle-noun; stiff material</a:t>
            </a:r>
            <a:r>
              <a:rPr lang="en-US" smtClean="0"/>
              <a:t>, like </a:t>
            </a:r>
            <a:r>
              <a:rPr lang="en-US" dirty="0" smtClean="0"/>
              <a:t>on a </a:t>
            </a:r>
          </a:p>
          <a:p>
            <a:pPr>
              <a:buNone/>
            </a:pPr>
            <a:r>
              <a:rPr lang="en-US" dirty="0" smtClean="0"/>
              <a:t>toothbrush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Jenny bristled when I asked her to move </a:t>
            </a:r>
          </a:p>
          <a:p>
            <a:pPr>
              <a:buNone/>
            </a:pPr>
            <a:r>
              <a:rPr lang="en-US" dirty="0" smtClean="0"/>
              <a:t>out of the way.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Brett put her toothpaste on the bristles</a:t>
            </a:r>
          </a:p>
          <a:p>
            <a:pPr>
              <a:buNone/>
            </a:pPr>
            <a:r>
              <a:rPr lang="en-US" dirty="0" smtClean="0"/>
              <a:t>of her toothbrush.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7" name="Picture 6" descr="freshmen 0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9000" y="838200"/>
            <a:ext cx="1384300" cy="5651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44</Words>
  <Application>Microsoft Office PowerPoint</Application>
  <PresentationFormat>On-screen Show (4:3)</PresentationFormat>
  <Paragraphs>12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Bristle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Bristle</dc:title>
  <dc:creator>Campbell</dc:creator>
  <cp:lastModifiedBy>Diane Campbell</cp:lastModifiedBy>
  <cp:revision>8</cp:revision>
  <dcterms:created xsi:type="dcterms:W3CDTF">2010-01-22T17:56:55Z</dcterms:created>
  <dcterms:modified xsi:type="dcterms:W3CDTF">2010-01-24T21:29:46Z</dcterms:modified>
</cp:coreProperties>
</file>