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F37521-7A1C-4858-8180-B6265165BC39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Wrath/Ire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</a:t>
            </a:r>
            <a:r>
              <a:rPr lang="en-US" dirty="0" smtClean="0"/>
              <a:t>rath</a:t>
            </a:r>
            <a:r>
              <a:rPr lang="en-US" dirty="0" smtClean="0"/>
              <a:t>: noun- strong vengeful anger or indignation-from wrath-angry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ire</a:t>
            </a:r>
            <a:r>
              <a:rPr lang="en-US" dirty="0" smtClean="0"/>
              <a:t>: noun- intense and usually openly displayed anger(usually more intense than wrath) from Latin </a:t>
            </a:r>
            <a:r>
              <a:rPr lang="en-US" dirty="0" err="1" smtClean="0"/>
              <a:t>ira</a:t>
            </a:r>
            <a:r>
              <a:rPr lang="en-US" dirty="0" smtClean="0"/>
              <a:t>-anger</a:t>
            </a:r>
          </a:p>
          <a:p>
            <a:r>
              <a:rPr lang="en-US" dirty="0" smtClean="0"/>
              <a:t>You could tell</a:t>
            </a:r>
            <a:r>
              <a:rPr lang="en-US" dirty="0" smtClean="0"/>
              <a:t> </a:t>
            </a:r>
            <a:r>
              <a:rPr lang="en-US" dirty="0" smtClean="0"/>
              <a:t>Tyler’s ire</a:t>
            </a:r>
            <a:r>
              <a:rPr lang="en-US" dirty="0" smtClean="0"/>
              <a:t> </a:t>
            </a:r>
            <a:r>
              <a:rPr lang="en-US" dirty="0" smtClean="0"/>
              <a:t>by his red face and steam coming from his ears. </a:t>
            </a:r>
          </a:p>
          <a:p>
            <a:r>
              <a:rPr lang="en-US" dirty="0" smtClean="0"/>
              <a:t>The king’s wrath was displayed by his red face and steam coming from his ears.</a:t>
            </a:r>
            <a:endParaRPr lang="en-US" dirty="0"/>
          </a:p>
        </p:txBody>
      </p:sp>
      <p:pic>
        <p:nvPicPr>
          <p:cNvPr id="4098" name="Picture 2" descr="http://profalbrecht.files.wordpress.com/2008/12/angry-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486400"/>
            <a:ext cx="2057400" cy="119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Disperse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Verb-</a:t>
            </a:r>
            <a:r>
              <a:rPr lang="en-US" dirty="0" err="1" smtClean="0"/>
              <a:t>dis</a:t>
            </a:r>
            <a:r>
              <a:rPr lang="en-US" dirty="0" smtClean="0"/>
              <a:t>-apart; </a:t>
            </a:r>
            <a:r>
              <a:rPr lang="en-US" dirty="0" err="1" smtClean="0"/>
              <a:t>spargere</a:t>
            </a:r>
            <a:r>
              <a:rPr lang="en-US" dirty="0" smtClean="0"/>
              <a:t>-to scatter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to drive or send off in various directions; scatter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to spread widely; disseminate 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to dispel; cause to vanish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police were called to disperse the </a:t>
            </a:r>
            <a:r>
              <a:rPr lang="en-US" dirty="0" smtClean="0"/>
              <a:t>riot.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ci.port-angeles.wa.us/images/Police%20Department/NewPoliceCA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953000"/>
            <a:ext cx="2750949" cy="1673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</TotalTime>
  <Words>113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Wrath/Ire</vt:lpstr>
      <vt:lpstr>Disperse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Disperse </dc:title>
  <dc:creator>Matt Waters</dc:creator>
  <cp:lastModifiedBy>GACS</cp:lastModifiedBy>
  <cp:revision>6</cp:revision>
  <dcterms:created xsi:type="dcterms:W3CDTF">2010-01-25T17:57:48Z</dcterms:created>
  <dcterms:modified xsi:type="dcterms:W3CDTF">2010-01-25T18:05:53Z</dcterms:modified>
</cp:coreProperties>
</file>